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0" r:id="rId3"/>
    <p:sldId id="257" r:id="rId4"/>
    <p:sldId id="261" r:id="rId5"/>
    <p:sldId id="289" r:id="rId6"/>
    <p:sldId id="259" r:id="rId7"/>
    <p:sldId id="292" r:id="rId8"/>
    <p:sldId id="258" r:id="rId9"/>
    <p:sldId id="299" r:id="rId10"/>
    <p:sldId id="287" r:id="rId11"/>
    <p:sldId id="260" r:id="rId12"/>
    <p:sldId id="291" r:id="rId13"/>
    <p:sldId id="288" r:id="rId14"/>
    <p:sldId id="280" r:id="rId15"/>
    <p:sldId id="300" r:id="rId16"/>
    <p:sldId id="301" r:id="rId17"/>
    <p:sldId id="256" r:id="rId18"/>
    <p:sldId id="302" r:id="rId19"/>
    <p:sldId id="294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3" autoAdjust="0"/>
  </p:normalViewPr>
  <p:slideViewPr>
    <p:cSldViewPr snapToGrid="0">
      <p:cViewPr varScale="1">
        <p:scale>
          <a:sx n="79" d="100"/>
          <a:sy n="79" d="100"/>
        </p:scale>
        <p:origin x="96" y="78"/>
      </p:cViewPr>
      <p:guideLst/>
    </p:cSldViewPr>
  </p:slideViewPr>
  <p:outlineViewPr>
    <p:cViewPr>
      <p:scale>
        <a:sx n="33" d="100"/>
        <a:sy n="33" d="100"/>
      </p:scale>
      <p:origin x="0" y="-32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of nurseling or age </a:t>
            </a:r>
          </a:p>
          <a:p>
            <a:pPr>
              <a:defRPr/>
            </a:pPr>
            <a:r>
              <a:rPr lang="en-US"/>
              <a:t>when weaned (from breast)</a:t>
            </a:r>
          </a:p>
        </c:rich>
      </c:tx>
      <c:layout>
        <c:manualLayout>
          <c:xMode val="edge"/>
          <c:yMode val="edge"/>
          <c:x val="0.6376513287401574"/>
          <c:y val="9.6296296296296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274278215223055E-4"/>
          <c:y val="0"/>
          <c:w val="0.99981725721784775"/>
          <c:h val="0.95609857101195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4450" dist="2159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prstMaterial="flat">
              <a:bevelT w="28575" h="41275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Prem - EDD</c:v>
                </c:pt>
                <c:pt idx="1">
                  <c:v>Birth - 3 weeks</c:v>
                </c:pt>
                <c:pt idx="2">
                  <c:v>4-6 weeks</c:v>
                </c:pt>
                <c:pt idx="3">
                  <c:v>7-12 weeks</c:v>
                </c:pt>
                <c:pt idx="4">
                  <c:v>12-24 weeks</c:v>
                </c:pt>
                <c:pt idx="5">
                  <c:v>6-12 mths</c:v>
                </c:pt>
                <c:pt idx="6">
                  <c:v>12 - 18 mths</c:v>
                </c:pt>
                <c:pt idx="7">
                  <c:v>18mths - 2 years</c:v>
                </c:pt>
                <c:pt idx="8">
                  <c:v>2 years</c:v>
                </c:pt>
                <c:pt idx="9">
                  <c:v>3 years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</c:v>
                </c:pt>
                <c:pt idx="1">
                  <c:v>41</c:v>
                </c:pt>
                <c:pt idx="2">
                  <c:v>40</c:v>
                </c:pt>
                <c:pt idx="3">
                  <c:v>72</c:v>
                </c:pt>
                <c:pt idx="4">
                  <c:v>149</c:v>
                </c:pt>
                <c:pt idx="5">
                  <c:v>713</c:v>
                </c:pt>
                <c:pt idx="6">
                  <c:v>574</c:v>
                </c:pt>
                <c:pt idx="7">
                  <c:v>339</c:v>
                </c:pt>
                <c:pt idx="8">
                  <c:v>227</c:v>
                </c:pt>
                <c:pt idx="9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D-472A-86E5-B37AF88365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95244024"/>
        <c:axId val="495244352"/>
      </c:barChart>
      <c:catAx>
        <c:axId val="49524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244352"/>
        <c:crosses val="autoZero"/>
        <c:auto val="1"/>
        <c:lblAlgn val="ctr"/>
        <c:lblOffset val="100"/>
        <c:noMultiLvlLbl val="0"/>
      </c:catAx>
      <c:valAx>
        <c:axId val="495244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244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64027703742431E-2"/>
          <c:y val="1.7392950881139856E-2"/>
          <c:w val="0.95756930426257414"/>
          <c:h val="0.839343457067866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F0-4F90-A38B-CEC2F4CA6AC9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F0-4F90-A38B-CEC2F4CA6AC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F0-4F90-A38B-CEC2F4CA6AC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5F0-4F90-A38B-CEC2F4CA6A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6C-4557-A3F5-35310AAE53F9}"/>
              </c:ext>
            </c:extLst>
          </c:dPt>
          <c:dLbls>
            <c:dLbl>
              <c:idx val="1"/>
              <c:layout>
                <c:manualLayout>
                  <c:x val="-9.6778633265964017E-2"/>
                  <c:y val="-0.11260742407199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F0-4F90-A38B-CEC2F4CA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Tandem fed</c:v>
                </c:pt>
                <c:pt idx="1">
                  <c:v>child weaned during pregnancy</c:v>
                </c:pt>
                <c:pt idx="2">
                  <c:v>Fed through pregnancy</c:v>
                </c:pt>
                <c:pt idx="3">
                  <c:v>Fed twins</c:v>
                </c:pt>
                <c:pt idx="4">
                  <c:v>Fed Triplets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32</c:v>
                </c:pt>
                <c:pt idx="2">
                  <c:v>20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0-4F90-A38B-CEC2F4CA6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6438223133058"/>
          <c:y val="0.87032395950506192"/>
          <c:w val="0.67242115095317834"/>
          <c:h val="0.129676040494938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71962-9D48-4804-BF86-1FAB8B2F3563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DFB86C-B840-422C-8E97-51387A901BC3}">
      <dgm:prSet/>
      <dgm:spPr/>
      <dgm:t>
        <a:bodyPr/>
        <a:lstStyle/>
        <a:p>
          <a:r>
            <a:rPr lang="en-GB" dirty="0"/>
            <a:t>meet ups for mums - isolation </a:t>
          </a:r>
          <a:endParaRPr lang="en-US" dirty="0"/>
        </a:p>
      </dgm:t>
    </dgm:pt>
    <dgm:pt modelId="{3B217091-98EB-4E4A-8EEF-386015E3B432}" type="parTrans" cxnId="{3D81BEF7-1BDD-4B9A-BD2E-58F68CEBC288}">
      <dgm:prSet/>
      <dgm:spPr/>
      <dgm:t>
        <a:bodyPr/>
        <a:lstStyle/>
        <a:p>
          <a:endParaRPr lang="en-US"/>
        </a:p>
      </dgm:t>
    </dgm:pt>
    <dgm:pt modelId="{D555DF06-70B0-4768-A9F4-81832C31EC6E}" type="sibTrans" cxnId="{3D81BEF7-1BDD-4B9A-BD2E-58F68CEBC288}">
      <dgm:prSet/>
      <dgm:spPr/>
      <dgm:t>
        <a:bodyPr/>
        <a:lstStyle/>
        <a:p>
          <a:endParaRPr lang="en-US"/>
        </a:p>
      </dgm:t>
    </dgm:pt>
    <dgm:pt modelId="{173E68E1-429C-4EB0-9B46-7D1D9B86EF06}">
      <dgm:prSet/>
      <dgm:spPr/>
      <dgm:t>
        <a:bodyPr/>
        <a:lstStyle/>
        <a:p>
          <a:r>
            <a:rPr lang="en-GB"/>
            <a:t>Provide more “visual information”</a:t>
          </a:r>
          <a:endParaRPr lang="en-US"/>
        </a:p>
      </dgm:t>
    </dgm:pt>
    <dgm:pt modelId="{FB5AE799-D238-439C-AA10-EB69F1C9A998}" type="parTrans" cxnId="{99A723E1-203B-47AD-A4FB-B325CD8E7FE8}">
      <dgm:prSet/>
      <dgm:spPr/>
      <dgm:t>
        <a:bodyPr/>
        <a:lstStyle/>
        <a:p>
          <a:endParaRPr lang="en-US"/>
        </a:p>
      </dgm:t>
    </dgm:pt>
    <dgm:pt modelId="{76698411-29DE-457C-A1BD-9B7613B3B5A5}" type="sibTrans" cxnId="{99A723E1-203B-47AD-A4FB-B325CD8E7FE8}">
      <dgm:prSet/>
      <dgm:spPr/>
      <dgm:t>
        <a:bodyPr/>
        <a:lstStyle/>
        <a:p>
          <a:endParaRPr lang="en-US"/>
        </a:p>
      </dgm:t>
    </dgm:pt>
    <dgm:pt modelId="{061C5BB4-9450-4437-AF02-337DA7BBC407}">
      <dgm:prSet/>
      <dgm:spPr/>
      <dgm:t>
        <a:bodyPr/>
        <a:lstStyle/>
        <a:p>
          <a:r>
            <a:rPr lang="en-GB"/>
            <a:t>Daily information post</a:t>
          </a:r>
          <a:endParaRPr lang="en-US"/>
        </a:p>
      </dgm:t>
    </dgm:pt>
    <dgm:pt modelId="{72ED41CE-D24A-4BD5-99E7-88860B28FD17}" type="parTrans" cxnId="{449A90BD-C5DB-4D14-A5DE-0B99E21051E5}">
      <dgm:prSet/>
      <dgm:spPr/>
      <dgm:t>
        <a:bodyPr/>
        <a:lstStyle/>
        <a:p>
          <a:endParaRPr lang="en-US"/>
        </a:p>
      </dgm:t>
    </dgm:pt>
    <dgm:pt modelId="{A291B782-7990-4CAB-856B-6901F6A29B43}" type="sibTrans" cxnId="{449A90BD-C5DB-4D14-A5DE-0B99E21051E5}">
      <dgm:prSet/>
      <dgm:spPr/>
      <dgm:t>
        <a:bodyPr/>
        <a:lstStyle/>
        <a:p>
          <a:endParaRPr lang="en-US"/>
        </a:p>
      </dgm:t>
    </dgm:pt>
    <dgm:pt modelId="{B2B3DB55-B131-4A19-A047-5237A3E20240}" type="pres">
      <dgm:prSet presAssocID="{D5971962-9D48-4804-BF86-1FAB8B2F35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53778B-C7F7-4042-9243-21A0A01577A0}" type="pres">
      <dgm:prSet presAssocID="{E0DFB86C-B840-422C-8E97-51387A901BC3}" presName="parentLin" presStyleCnt="0"/>
      <dgm:spPr/>
    </dgm:pt>
    <dgm:pt modelId="{69B94252-53B8-43C9-96A8-DC3B98DB9E03}" type="pres">
      <dgm:prSet presAssocID="{E0DFB86C-B840-422C-8E97-51387A901BC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74BD36E-6991-4DFA-8DE0-5B4B2CB2DA40}" type="pres">
      <dgm:prSet presAssocID="{E0DFB86C-B840-422C-8E97-51387A901B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A321F-CE5E-4AE0-BDE5-84936CED0C37}" type="pres">
      <dgm:prSet presAssocID="{E0DFB86C-B840-422C-8E97-51387A901BC3}" presName="negativeSpace" presStyleCnt="0"/>
      <dgm:spPr/>
    </dgm:pt>
    <dgm:pt modelId="{A630C8D9-4568-4D3E-BA62-AD7F286B7041}" type="pres">
      <dgm:prSet presAssocID="{E0DFB86C-B840-422C-8E97-51387A901BC3}" presName="childText" presStyleLbl="conFgAcc1" presStyleIdx="0" presStyleCnt="3">
        <dgm:presLayoutVars>
          <dgm:bulletEnabled val="1"/>
        </dgm:presLayoutVars>
      </dgm:prSet>
      <dgm:spPr/>
    </dgm:pt>
    <dgm:pt modelId="{9A91A27F-1E7D-47FE-A640-FDF22A52BD4B}" type="pres">
      <dgm:prSet presAssocID="{D555DF06-70B0-4768-A9F4-81832C31EC6E}" presName="spaceBetweenRectangles" presStyleCnt="0"/>
      <dgm:spPr/>
    </dgm:pt>
    <dgm:pt modelId="{CB949D26-FCCD-41CD-99DD-AB8E8BFCB56B}" type="pres">
      <dgm:prSet presAssocID="{173E68E1-429C-4EB0-9B46-7D1D9B86EF06}" presName="parentLin" presStyleCnt="0"/>
      <dgm:spPr/>
    </dgm:pt>
    <dgm:pt modelId="{0157DB71-BE52-44E1-82C7-3669B83D6A45}" type="pres">
      <dgm:prSet presAssocID="{173E68E1-429C-4EB0-9B46-7D1D9B86EF0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F934A1-4415-47CD-B853-843ECDF2C7A9}" type="pres">
      <dgm:prSet presAssocID="{173E68E1-429C-4EB0-9B46-7D1D9B86EF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68334-0519-4A61-B7B9-18AA55293C88}" type="pres">
      <dgm:prSet presAssocID="{173E68E1-429C-4EB0-9B46-7D1D9B86EF06}" presName="negativeSpace" presStyleCnt="0"/>
      <dgm:spPr/>
    </dgm:pt>
    <dgm:pt modelId="{4AEC635C-8D2D-49D2-9418-21CB60C07348}" type="pres">
      <dgm:prSet presAssocID="{173E68E1-429C-4EB0-9B46-7D1D9B86EF06}" presName="childText" presStyleLbl="conFgAcc1" presStyleIdx="1" presStyleCnt="3">
        <dgm:presLayoutVars>
          <dgm:bulletEnabled val="1"/>
        </dgm:presLayoutVars>
      </dgm:prSet>
      <dgm:spPr/>
    </dgm:pt>
    <dgm:pt modelId="{4DEAEAF4-66D8-436D-A9D6-9AC82A1DABB2}" type="pres">
      <dgm:prSet presAssocID="{76698411-29DE-457C-A1BD-9B7613B3B5A5}" presName="spaceBetweenRectangles" presStyleCnt="0"/>
      <dgm:spPr/>
    </dgm:pt>
    <dgm:pt modelId="{CE582D0E-899B-4F5C-B8FF-6E79E56747AB}" type="pres">
      <dgm:prSet presAssocID="{061C5BB4-9450-4437-AF02-337DA7BBC407}" presName="parentLin" presStyleCnt="0"/>
      <dgm:spPr/>
    </dgm:pt>
    <dgm:pt modelId="{F496C4AA-9A3A-4DCB-9D41-9CE7A26F298E}" type="pres">
      <dgm:prSet presAssocID="{061C5BB4-9450-4437-AF02-337DA7BBC40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16C289C-9094-42EB-B896-964E58CDCB1E}" type="pres">
      <dgm:prSet presAssocID="{061C5BB4-9450-4437-AF02-337DA7BBC4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543F0-5C1E-42B5-B17F-4C53FECA2642}" type="pres">
      <dgm:prSet presAssocID="{061C5BB4-9450-4437-AF02-337DA7BBC407}" presName="negativeSpace" presStyleCnt="0"/>
      <dgm:spPr/>
    </dgm:pt>
    <dgm:pt modelId="{0ED18A1B-3E24-4694-81AD-606D6AE226CD}" type="pres">
      <dgm:prSet presAssocID="{061C5BB4-9450-4437-AF02-337DA7BBC4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A723E1-203B-47AD-A4FB-B325CD8E7FE8}" srcId="{D5971962-9D48-4804-BF86-1FAB8B2F3563}" destId="{173E68E1-429C-4EB0-9B46-7D1D9B86EF06}" srcOrd="1" destOrd="0" parTransId="{FB5AE799-D238-439C-AA10-EB69F1C9A998}" sibTransId="{76698411-29DE-457C-A1BD-9B7613B3B5A5}"/>
    <dgm:cxn modelId="{449A90BD-C5DB-4D14-A5DE-0B99E21051E5}" srcId="{D5971962-9D48-4804-BF86-1FAB8B2F3563}" destId="{061C5BB4-9450-4437-AF02-337DA7BBC407}" srcOrd="2" destOrd="0" parTransId="{72ED41CE-D24A-4BD5-99E7-88860B28FD17}" sibTransId="{A291B782-7990-4CAB-856B-6901F6A29B43}"/>
    <dgm:cxn modelId="{3D81BEF7-1BDD-4B9A-BD2E-58F68CEBC288}" srcId="{D5971962-9D48-4804-BF86-1FAB8B2F3563}" destId="{E0DFB86C-B840-422C-8E97-51387A901BC3}" srcOrd="0" destOrd="0" parTransId="{3B217091-98EB-4E4A-8EEF-386015E3B432}" sibTransId="{D555DF06-70B0-4768-A9F4-81832C31EC6E}"/>
    <dgm:cxn modelId="{A686B8AF-5A92-4A86-82BF-EA62324F6C8F}" type="presOf" srcId="{E0DFB86C-B840-422C-8E97-51387A901BC3}" destId="{69B94252-53B8-43C9-96A8-DC3B98DB9E03}" srcOrd="0" destOrd="0" presId="urn:microsoft.com/office/officeart/2005/8/layout/list1"/>
    <dgm:cxn modelId="{8FB8870B-BAF4-4C8F-961D-8664273013A6}" type="presOf" srcId="{173E68E1-429C-4EB0-9B46-7D1D9B86EF06}" destId="{F2F934A1-4415-47CD-B853-843ECDF2C7A9}" srcOrd="1" destOrd="0" presId="urn:microsoft.com/office/officeart/2005/8/layout/list1"/>
    <dgm:cxn modelId="{B9E45D55-5349-4BA4-BD18-B519C8A1317C}" type="presOf" srcId="{E0DFB86C-B840-422C-8E97-51387A901BC3}" destId="{474BD36E-6991-4DFA-8DE0-5B4B2CB2DA40}" srcOrd="1" destOrd="0" presId="urn:microsoft.com/office/officeart/2005/8/layout/list1"/>
    <dgm:cxn modelId="{D59B8CAF-ED83-4FB1-9E69-9F5A1E36EA5B}" type="presOf" srcId="{061C5BB4-9450-4437-AF02-337DA7BBC407}" destId="{116C289C-9094-42EB-B896-964E58CDCB1E}" srcOrd="1" destOrd="0" presId="urn:microsoft.com/office/officeart/2005/8/layout/list1"/>
    <dgm:cxn modelId="{6A82D224-5902-44CA-96CA-D72F86F648B0}" type="presOf" srcId="{D5971962-9D48-4804-BF86-1FAB8B2F3563}" destId="{B2B3DB55-B131-4A19-A047-5237A3E20240}" srcOrd="0" destOrd="0" presId="urn:microsoft.com/office/officeart/2005/8/layout/list1"/>
    <dgm:cxn modelId="{6789AC85-7FA1-41B4-90ED-BED96E96465C}" type="presOf" srcId="{173E68E1-429C-4EB0-9B46-7D1D9B86EF06}" destId="{0157DB71-BE52-44E1-82C7-3669B83D6A45}" srcOrd="0" destOrd="0" presId="urn:microsoft.com/office/officeart/2005/8/layout/list1"/>
    <dgm:cxn modelId="{91615239-A085-4D3D-92FE-7FCF7937736A}" type="presOf" srcId="{061C5BB4-9450-4437-AF02-337DA7BBC407}" destId="{F496C4AA-9A3A-4DCB-9D41-9CE7A26F298E}" srcOrd="0" destOrd="0" presId="urn:microsoft.com/office/officeart/2005/8/layout/list1"/>
    <dgm:cxn modelId="{94D6617C-C5BA-49FE-9B8E-A43BCE5E912B}" type="presParOf" srcId="{B2B3DB55-B131-4A19-A047-5237A3E20240}" destId="{C453778B-C7F7-4042-9243-21A0A01577A0}" srcOrd="0" destOrd="0" presId="urn:microsoft.com/office/officeart/2005/8/layout/list1"/>
    <dgm:cxn modelId="{65EEAEFD-47F5-4745-A918-31B0195A74B7}" type="presParOf" srcId="{C453778B-C7F7-4042-9243-21A0A01577A0}" destId="{69B94252-53B8-43C9-96A8-DC3B98DB9E03}" srcOrd="0" destOrd="0" presId="urn:microsoft.com/office/officeart/2005/8/layout/list1"/>
    <dgm:cxn modelId="{2E0E2DAD-E2A8-47AF-8E32-0FCB983514B5}" type="presParOf" srcId="{C453778B-C7F7-4042-9243-21A0A01577A0}" destId="{474BD36E-6991-4DFA-8DE0-5B4B2CB2DA40}" srcOrd="1" destOrd="0" presId="urn:microsoft.com/office/officeart/2005/8/layout/list1"/>
    <dgm:cxn modelId="{E85291E8-E2FA-4036-ACD5-45F2B98E7995}" type="presParOf" srcId="{B2B3DB55-B131-4A19-A047-5237A3E20240}" destId="{536A321F-CE5E-4AE0-BDE5-84936CED0C37}" srcOrd="1" destOrd="0" presId="urn:microsoft.com/office/officeart/2005/8/layout/list1"/>
    <dgm:cxn modelId="{8A5BA75D-72F6-40CB-91AA-B637B0362BDE}" type="presParOf" srcId="{B2B3DB55-B131-4A19-A047-5237A3E20240}" destId="{A630C8D9-4568-4D3E-BA62-AD7F286B7041}" srcOrd="2" destOrd="0" presId="urn:microsoft.com/office/officeart/2005/8/layout/list1"/>
    <dgm:cxn modelId="{8E0EC5F1-BED8-4A30-86D2-CF8F7A5C2C91}" type="presParOf" srcId="{B2B3DB55-B131-4A19-A047-5237A3E20240}" destId="{9A91A27F-1E7D-47FE-A640-FDF22A52BD4B}" srcOrd="3" destOrd="0" presId="urn:microsoft.com/office/officeart/2005/8/layout/list1"/>
    <dgm:cxn modelId="{EBD9FC99-CDDE-4B69-9BC2-5FE6E350A3B6}" type="presParOf" srcId="{B2B3DB55-B131-4A19-A047-5237A3E20240}" destId="{CB949D26-FCCD-41CD-99DD-AB8E8BFCB56B}" srcOrd="4" destOrd="0" presId="urn:microsoft.com/office/officeart/2005/8/layout/list1"/>
    <dgm:cxn modelId="{74A9661A-4CF7-4FC0-BD4C-6A7C75889B5A}" type="presParOf" srcId="{CB949D26-FCCD-41CD-99DD-AB8E8BFCB56B}" destId="{0157DB71-BE52-44E1-82C7-3669B83D6A45}" srcOrd="0" destOrd="0" presId="urn:microsoft.com/office/officeart/2005/8/layout/list1"/>
    <dgm:cxn modelId="{3B8C2D98-EE0D-453A-9C6D-197069EC957E}" type="presParOf" srcId="{CB949D26-FCCD-41CD-99DD-AB8E8BFCB56B}" destId="{F2F934A1-4415-47CD-B853-843ECDF2C7A9}" srcOrd="1" destOrd="0" presId="urn:microsoft.com/office/officeart/2005/8/layout/list1"/>
    <dgm:cxn modelId="{1217EB7D-E7C9-455B-A338-7568C807A281}" type="presParOf" srcId="{B2B3DB55-B131-4A19-A047-5237A3E20240}" destId="{C1D68334-0519-4A61-B7B9-18AA55293C88}" srcOrd="5" destOrd="0" presId="urn:microsoft.com/office/officeart/2005/8/layout/list1"/>
    <dgm:cxn modelId="{CDE2BE1D-D65A-4ED5-A536-60F19DDC9BDC}" type="presParOf" srcId="{B2B3DB55-B131-4A19-A047-5237A3E20240}" destId="{4AEC635C-8D2D-49D2-9418-21CB60C07348}" srcOrd="6" destOrd="0" presId="urn:microsoft.com/office/officeart/2005/8/layout/list1"/>
    <dgm:cxn modelId="{1496C302-D4E5-41C1-B856-9F52ACD49386}" type="presParOf" srcId="{B2B3DB55-B131-4A19-A047-5237A3E20240}" destId="{4DEAEAF4-66D8-436D-A9D6-9AC82A1DABB2}" srcOrd="7" destOrd="0" presId="urn:microsoft.com/office/officeart/2005/8/layout/list1"/>
    <dgm:cxn modelId="{E84F157F-E96C-4693-A3CE-928BAA397FAF}" type="presParOf" srcId="{B2B3DB55-B131-4A19-A047-5237A3E20240}" destId="{CE582D0E-899B-4F5C-B8FF-6E79E56747AB}" srcOrd="8" destOrd="0" presId="urn:microsoft.com/office/officeart/2005/8/layout/list1"/>
    <dgm:cxn modelId="{F1FC03BD-AD1C-4E1A-AA22-8D0A73C02B8F}" type="presParOf" srcId="{CE582D0E-899B-4F5C-B8FF-6E79E56747AB}" destId="{F496C4AA-9A3A-4DCB-9D41-9CE7A26F298E}" srcOrd="0" destOrd="0" presId="urn:microsoft.com/office/officeart/2005/8/layout/list1"/>
    <dgm:cxn modelId="{D2EFF72F-8C5F-44D9-B15C-6B407C5AC704}" type="presParOf" srcId="{CE582D0E-899B-4F5C-B8FF-6E79E56747AB}" destId="{116C289C-9094-42EB-B896-964E58CDCB1E}" srcOrd="1" destOrd="0" presId="urn:microsoft.com/office/officeart/2005/8/layout/list1"/>
    <dgm:cxn modelId="{1C199478-35F8-40E7-8423-5AFBFA089046}" type="presParOf" srcId="{B2B3DB55-B131-4A19-A047-5237A3E20240}" destId="{B47543F0-5C1E-42B5-B17F-4C53FECA2642}" srcOrd="9" destOrd="0" presId="urn:microsoft.com/office/officeart/2005/8/layout/list1"/>
    <dgm:cxn modelId="{0F8D9A02-47B1-4F2C-A4D0-9E0A2498CE37}" type="presParOf" srcId="{B2B3DB55-B131-4A19-A047-5237A3E20240}" destId="{0ED18A1B-3E24-4694-81AD-606D6AE226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CE817-8FAB-467F-8826-797EEF40AA1A}" type="doc">
      <dgm:prSet loTypeId="urn:microsoft.com/office/officeart/2005/8/layout/vList2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CF8A0A-F350-43A0-87C7-4DE4A5989485}">
      <dgm:prSet/>
      <dgm:spPr>
        <a:solidFill>
          <a:srgbClr val="00B0F0"/>
        </a:solidFill>
      </dgm:spPr>
      <dgm:t>
        <a:bodyPr/>
        <a:lstStyle/>
        <a:p>
          <a:r>
            <a:rPr lang="en-GB" dirty="0"/>
            <a:t>28 days - 56</a:t>
          </a:r>
          <a:r>
            <a:rPr lang="en-US" dirty="0"/>
            <a:t>,670 posts</a:t>
          </a:r>
        </a:p>
      </dgm:t>
    </dgm:pt>
    <dgm:pt modelId="{314592E6-8E10-4B48-8B62-D5F7093A0A02}" type="parTrans" cxnId="{E43DCD88-E53B-411B-AFCC-31DAB07762E9}">
      <dgm:prSet/>
      <dgm:spPr/>
      <dgm:t>
        <a:bodyPr/>
        <a:lstStyle/>
        <a:p>
          <a:endParaRPr lang="en-US"/>
        </a:p>
      </dgm:t>
    </dgm:pt>
    <dgm:pt modelId="{EA4DAD80-A962-4F91-BF9D-0C3541B5C3B9}" type="sibTrans" cxnId="{E43DCD88-E53B-411B-AFCC-31DAB07762E9}">
      <dgm:prSet/>
      <dgm:spPr/>
      <dgm:t>
        <a:bodyPr/>
        <a:lstStyle/>
        <a:p>
          <a:endParaRPr lang="en-US"/>
        </a:p>
      </dgm:t>
    </dgm:pt>
    <dgm:pt modelId="{5A0221F9-819D-4E74-B206-F5B759ED4DB2}">
      <dgm:prSet/>
      <dgm:spPr/>
      <dgm:t>
        <a:bodyPr/>
        <a:lstStyle/>
        <a:p>
          <a:r>
            <a:rPr lang="en-US" dirty="0"/>
            <a:t>7 days -263 posts with 3,405 comments and 9,382 reactions</a:t>
          </a:r>
        </a:p>
      </dgm:t>
    </dgm:pt>
    <dgm:pt modelId="{FF52A189-EBD0-40D5-BB46-665319FBBCA2}" type="parTrans" cxnId="{29B200AC-F72B-4559-ACF1-C9002E59BA9C}">
      <dgm:prSet/>
      <dgm:spPr/>
      <dgm:t>
        <a:bodyPr/>
        <a:lstStyle/>
        <a:p>
          <a:endParaRPr lang="en-US"/>
        </a:p>
      </dgm:t>
    </dgm:pt>
    <dgm:pt modelId="{5F181AB7-5640-43CC-9465-9A0C5B57A32B}" type="sibTrans" cxnId="{29B200AC-F72B-4559-ACF1-C9002E59BA9C}">
      <dgm:prSet/>
      <dgm:spPr/>
      <dgm:t>
        <a:bodyPr/>
        <a:lstStyle/>
        <a:p>
          <a:endParaRPr lang="en-US"/>
        </a:p>
      </dgm:t>
    </dgm:pt>
    <dgm:pt modelId="{ADF29AC7-183E-4D8C-9D90-3F923167407F}">
      <dgm:prSet/>
      <dgm:spPr/>
      <dgm:t>
        <a:bodyPr/>
        <a:lstStyle/>
        <a:p>
          <a:r>
            <a:rPr lang="en-US" dirty="0"/>
            <a:t>Approx. </a:t>
          </a:r>
          <a:r>
            <a:rPr lang="en-GB" dirty="0"/>
            <a:t>38 posts per day receiving 13 comments each</a:t>
          </a:r>
          <a:endParaRPr lang="en-US" dirty="0"/>
        </a:p>
      </dgm:t>
    </dgm:pt>
    <dgm:pt modelId="{1D496F57-D3C3-46A9-A365-3B9E9B2A47BB}" type="parTrans" cxnId="{53D66812-030B-43DB-87DC-BEB5DA24520D}">
      <dgm:prSet/>
      <dgm:spPr/>
      <dgm:t>
        <a:bodyPr/>
        <a:lstStyle/>
        <a:p>
          <a:endParaRPr lang="en-US"/>
        </a:p>
      </dgm:t>
    </dgm:pt>
    <dgm:pt modelId="{BDE3D6F9-B4E0-490C-8CD5-19AB08AA9A65}" type="sibTrans" cxnId="{53D66812-030B-43DB-87DC-BEB5DA24520D}">
      <dgm:prSet/>
      <dgm:spPr/>
      <dgm:t>
        <a:bodyPr/>
        <a:lstStyle/>
        <a:p>
          <a:endParaRPr lang="en-US"/>
        </a:p>
      </dgm:t>
    </dgm:pt>
    <dgm:pt modelId="{D2CD7F0D-5704-42B2-B4F3-F3E6B7BF7C4B}">
      <dgm:prSet/>
      <dgm:spPr/>
      <dgm:t>
        <a:bodyPr/>
        <a:lstStyle/>
        <a:p>
          <a:r>
            <a:rPr lang="en-GB" dirty="0"/>
            <a:t>6,364 active members that week out of the total 8,700 (1,500 since 2017) in the group</a:t>
          </a:r>
          <a:endParaRPr lang="en-US" dirty="0"/>
        </a:p>
      </dgm:t>
    </dgm:pt>
    <dgm:pt modelId="{513F37FC-7519-4E5E-B6E6-3110CF1D158A}" type="parTrans" cxnId="{6AE05F28-A6F5-4810-A893-C1B2490D9279}">
      <dgm:prSet/>
      <dgm:spPr/>
      <dgm:t>
        <a:bodyPr/>
        <a:lstStyle/>
        <a:p>
          <a:endParaRPr lang="en-US"/>
        </a:p>
      </dgm:t>
    </dgm:pt>
    <dgm:pt modelId="{9AB85B37-6B63-4D65-AA15-3266C8B7D483}" type="sibTrans" cxnId="{6AE05F28-A6F5-4810-A893-C1B2490D9279}">
      <dgm:prSet/>
      <dgm:spPr/>
      <dgm:t>
        <a:bodyPr/>
        <a:lstStyle/>
        <a:p>
          <a:endParaRPr lang="en-US"/>
        </a:p>
      </dgm:t>
    </dgm:pt>
    <dgm:pt modelId="{BACFF123-06B5-4CFB-8063-5E4CC34F5A4E}">
      <dgm:prSet/>
      <dgm:spPr/>
      <dgm:t>
        <a:bodyPr/>
        <a:lstStyle/>
        <a:p>
          <a:r>
            <a:rPr lang="en-GB" dirty="0"/>
            <a:t>So 74% of our overall membership engaged with each other in that week alone</a:t>
          </a:r>
          <a:endParaRPr lang="en-US" dirty="0"/>
        </a:p>
      </dgm:t>
    </dgm:pt>
    <dgm:pt modelId="{DD1ED357-6695-46DE-812D-4B8B643A418B}" type="parTrans" cxnId="{7F5B07A8-6158-4469-9841-D1AF335BAACE}">
      <dgm:prSet/>
      <dgm:spPr/>
      <dgm:t>
        <a:bodyPr/>
        <a:lstStyle/>
        <a:p>
          <a:endParaRPr lang="en-US"/>
        </a:p>
      </dgm:t>
    </dgm:pt>
    <dgm:pt modelId="{0BF4BDB5-A1E7-4524-B423-19CFF03DCDF9}" type="sibTrans" cxnId="{7F5B07A8-6158-4469-9841-D1AF335BAACE}">
      <dgm:prSet/>
      <dgm:spPr/>
      <dgm:t>
        <a:bodyPr/>
        <a:lstStyle/>
        <a:p>
          <a:endParaRPr lang="en-US"/>
        </a:p>
      </dgm:t>
    </dgm:pt>
    <dgm:pt modelId="{DF21E7A0-83EF-44DB-8420-C2A48D5E267B}">
      <dgm:prSet/>
      <dgm:spPr/>
      <dgm:t>
        <a:bodyPr/>
        <a:lstStyle/>
        <a:p>
          <a:r>
            <a:rPr lang="en-GB" dirty="0"/>
            <a:t>In that week we received 80 new member requests, at least 11 per day. We approved 51% of requests</a:t>
          </a:r>
          <a:endParaRPr lang="en-US" dirty="0"/>
        </a:p>
      </dgm:t>
    </dgm:pt>
    <dgm:pt modelId="{6D9FAE52-3E52-4D20-AD5C-64823AE1EF6D}" type="parTrans" cxnId="{593CE985-6D36-4E7E-ADE9-950778ED719E}">
      <dgm:prSet/>
      <dgm:spPr/>
      <dgm:t>
        <a:bodyPr/>
        <a:lstStyle/>
        <a:p>
          <a:endParaRPr lang="en-US"/>
        </a:p>
      </dgm:t>
    </dgm:pt>
    <dgm:pt modelId="{95BCA800-F47B-4A65-B431-AE903C732752}" type="sibTrans" cxnId="{593CE985-6D36-4E7E-ADE9-950778ED719E}">
      <dgm:prSet/>
      <dgm:spPr/>
      <dgm:t>
        <a:bodyPr/>
        <a:lstStyle/>
        <a:p>
          <a:endParaRPr lang="en-US"/>
        </a:p>
      </dgm:t>
    </dgm:pt>
    <dgm:pt modelId="{53AF6DFA-A723-4AAB-9531-697720DF898D}" type="pres">
      <dgm:prSet presAssocID="{E43CE817-8FAB-467F-8826-797EEF40AA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05E333-95E6-4B4E-809B-68889FB033CF}" type="pres">
      <dgm:prSet presAssocID="{83CF8A0A-F350-43A0-87C7-4DE4A598948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D386A-BF7E-4B96-A7E5-8559965FDCC9}" type="pres">
      <dgm:prSet presAssocID="{EA4DAD80-A962-4F91-BF9D-0C3541B5C3B9}" presName="spacer" presStyleCnt="0"/>
      <dgm:spPr/>
    </dgm:pt>
    <dgm:pt modelId="{70076741-7C08-4502-B855-CB184506E8D3}" type="pres">
      <dgm:prSet presAssocID="{5A0221F9-819D-4E74-B206-F5B759ED4DB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B1BA8-7F6B-4FA1-B828-708A08C4FC11}" type="pres">
      <dgm:prSet presAssocID="{5F181AB7-5640-43CC-9465-9A0C5B57A32B}" presName="spacer" presStyleCnt="0"/>
      <dgm:spPr/>
    </dgm:pt>
    <dgm:pt modelId="{B5DE4207-C87B-449D-8858-810278FB2F12}" type="pres">
      <dgm:prSet presAssocID="{ADF29AC7-183E-4D8C-9D90-3F923167407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EC46D-DE62-470D-AF9F-B6FFD78099B3}" type="pres">
      <dgm:prSet presAssocID="{BDE3D6F9-B4E0-490C-8CD5-19AB08AA9A65}" presName="spacer" presStyleCnt="0"/>
      <dgm:spPr/>
    </dgm:pt>
    <dgm:pt modelId="{C015F3F1-F992-465B-86EA-773A68976703}" type="pres">
      <dgm:prSet presAssocID="{D2CD7F0D-5704-42B2-B4F3-F3E6B7BF7C4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D9DF7-7D29-4D57-8922-022EDDC7ED65}" type="pres">
      <dgm:prSet presAssocID="{9AB85B37-6B63-4D65-AA15-3266C8B7D483}" presName="spacer" presStyleCnt="0"/>
      <dgm:spPr/>
    </dgm:pt>
    <dgm:pt modelId="{651EB712-48FE-41FF-9861-D814FAD0A82D}" type="pres">
      <dgm:prSet presAssocID="{BACFF123-06B5-4CFB-8063-5E4CC34F5A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66AB3-E134-4003-B39C-9697612D2D77}" type="pres">
      <dgm:prSet presAssocID="{0BF4BDB5-A1E7-4524-B423-19CFF03DCDF9}" presName="spacer" presStyleCnt="0"/>
      <dgm:spPr/>
    </dgm:pt>
    <dgm:pt modelId="{5F75ED2B-7755-4099-B53A-7B7BE515D230}" type="pres">
      <dgm:prSet presAssocID="{DF21E7A0-83EF-44DB-8420-C2A48D5E267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66812-030B-43DB-87DC-BEB5DA24520D}" srcId="{E43CE817-8FAB-467F-8826-797EEF40AA1A}" destId="{ADF29AC7-183E-4D8C-9D90-3F923167407F}" srcOrd="2" destOrd="0" parTransId="{1D496F57-D3C3-46A9-A365-3B9E9B2A47BB}" sibTransId="{BDE3D6F9-B4E0-490C-8CD5-19AB08AA9A65}"/>
    <dgm:cxn modelId="{51F0FA6C-D544-4B8E-9F81-1E19D24B8ABF}" type="presOf" srcId="{ADF29AC7-183E-4D8C-9D90-3F923167407F}" destId="{B5DE4207-C87B-449D-8858-810278FB2F12}" srcOrd="0" destOrd="0" presId="urn:microsoft.com/office/officeart/2005/8/layout/vList2"/>
    <dgm:cxn modelId="{2EC5B8AA-CBD1-4E93-AF8D-ED69BDA245AE}" type="presOf" srcId="{E43CE817-8FAB-467F-8826-797EEF40AA1A}" destId="{53AF6DFA-A723-4AAB-9531-697720DF898D}" srcOrd="0" destOrd="0" presId="urn:microsoft.com/office/officeart/2005/8/layout/vList2"/>
    <dgm:cxn modelId="{4804306A-6DC7-45CB-9B26-6CB91A620C4C}" type="presOf" srcId="{BACFF123-06B5-4CFB-8063-5E4CC34F5A4E}" destId="{651EB712-48FE-41FF-9861-D814FAD0A82D}" srcOrd="0" destOrd="0" presId="urn:microsoft.com/office/officeart/2005/8/layout/vList2"/>
    <dgm:cxn modelId="{593CE985-6D36-4E7E-ADE9-950778ED719E}" srcId="{E43CE817-8FAB-467F-8826-797EEF40AA1A}" destId="{DF21E7A0-83EF-44DB-8420-C2A48D5E267B}" srcOrd="5" destOrd="0" parTransId="{6D9FAE52-3E52-4D20-AD5C-64823AE1EF6D}" sibTransId="{95BCA800-F47B-4A65-B431-AE903C732752}"/>
    <dgm:cxn modelId="{93F9477B-CE8C-4D66-B1B1-3724030532C6}" type="presOf" srcId="{D2CD7F0D-5704-42B2-B4F3-F3E6B7BF7C4B}" destId="{C015F3F1-F992-465B-86EA-773A68976703}" srcOrd="0" destOrd="0" presId="urn:microsoft.com/office/officeart/2005/8/layout/vList2"/>
    <dgm:cxn modelId="{7F5B07A8-6158-4469-9841-D1AF335BAACE}" srcId="{E43CE817-8FAB-467F-8826-797EEF40AA1A}" destId="{BACFF123-06B5-4CFB-8063-5E4CC34F5A4E}" srcOrd="4" destOrd="0" parTransId="{DD1ED357-6695-46DE-812D-4B8B643A418B}" sibTransId="{0BF4BDB5-A1E7-4524-B423-19CFF03DCDF9}"/>
    <dgm:cxn modelId="{D11223E5-64FB-4E6E-A295-1FD56A1EB7DE}" type="presOf" srcId="{5A0221F9-819D-4E74-B206-F5B759ED4DB2}" destId="{70076741-7C08-4502-B855-CB184506E8D3}" srcOrd="0" destOrd="0" presId="urn:microsoft.com/office/officeart/2005/8/layout/vList2"/>
    <dgm:cxn modelId="{6AE05F28-A6F5-4810-A893-C1B2490D9279}" srcId="{E43CE817-8FAB-467F-8826-797EEF40AA1A}" destId="{D2CD7F0D-5704-42B2-B4F3-F3E6B7BF7C4B}" srcOrd="3" destOrd="0" parTransId="{513F37FC-7519-4E5E-B6E6-3110CF1D158A}" sibTransId="{9AB85B37-6B63-4D65-AA15-3266C8B7D483}"/>
    <dgm:cxn modelId="{A11B8798-9B43-4EB9-BC8B-55934358A3B9}" type="presOf" srcId="{DF21E7A0-83EF-44DB-8420-C2A48D5E267B}" destId="{5F75ED2B-7755-4099-B53A-7B7BE515D230}" srcOrd="0" destOrd="0" presId="urn:microsoft.com/office/officeart/2005/8/layout/vList2"/>
    <dgm:cxn modelId="{E43DCD88-E53B-411B-AFCC-31DAB07762E9}" srcId="{E43CE817-8FAB-467F-8826-797EEF40AA1A}" destId="{83CF8A0A-F350-43A0-87C7-4DE4A5989485}" srcOrd="0" destOrd="0" parTransId="{314592E6-8E10-4B48-8B62-D5F7093A0A02}" sibTransId="{EA4DAD80-A962-4F91-BF9D-0C3541B5C3B9}"/>
    <dgm:cxn modelId="{582C30E8-FEF2-4971-8175-0FD36783DF18}" type="presOf" srcId="{83CF8A0A-F350-43A0-87C7-4DE4A5989485}" destId="{D405E333-95E6-4B4E-809B-68889FB033CF}" srcOrd="0" destOrd="0" presId="urn:microsoft.com/office/officeart/2005/8/layout/vList2"/>
    <dgm:cxn modelId="{29B200AC-F72B-4559-ACF1-C9002E59BA9C}" srcId="{E43CE817-8FAB-467F-8826-797EEF40AA1A}" destId="{5A0221F9-819D-4E74-B206-F5B759ED4DB2}" srcOrd="1" destOrd="0" parTransId="{FF52A189-EBD0-40D5-BB46-665319FBBCA2}" sibTransId="{5F181AB7-5640-43CC-9465-9A0C5B57A32B}"/>
    <dgm:cxn modelId="{8BEA88E6-0E36-40DB-ADD2-B2DA0E12B3C8}" type="presParOf" srcId="{53AF6DFA-A723-4AAB-9531-697720DF898D}" destId="{D405E333-95E6-4B4E-809B-68889FB033CF}" srcOrd="0" destOrd="0" presId="urn:microsoft.com/office/officeart/2005/8/layout/vList2"/>
    <dgm:cxn modelId="{792460F3-7924-4B01-A83F-B5C22F1D0DE9}" type="presParOf" srcId="{53AF6DFA-A723-4AAB-9531-697720DF898D}" destId="{E12D386A-BF7E-4B96-A7E5-8559965FDCC9}" srcOrd="1" destOrd="0" presId="urn:microsoft.com/office/officeart/2005/8/layout/vList2"/>
    <dgm:cxn modelId="{43885160-2CBE-4CEB-8B9B-7B938C27B749}" type="presParOf" srcId="{53AF6DFA-A723-4AAB-9531-697720DF898D}" destId="{70076741-7C08-4502-B855-CB184506E8D3}" srcOrd="2" destOrd="0" presId="urn:microsoft.com/office/officeart/2005/8/layout/vList2"/>
    <dgm:cxn modelId="{4DE2AF1A-84F0-4587-AA5A-46BAE1578374}" type="presParOf" srcId="{53AF6DFA-A723-4AAB-9531-697720DF898D}" destId="{2F1B1BA8-7F6B-4FA1-B828-708A08C4FC11}" srcOrd="3" destOrd="0" presId="urn:microsoft.com/office/officeart/2005/8/layout/vList2"/>
    <dgm:cxn modelId="{DFB7EE58-5C68-46EB-BE5E-7F06CA0CB36A}" type="presParOf" srcId="{53AF6DFA-A723-4AAB-9531-697720DF898D}" destId="{B5DE4207-C87B-449D-8858-810278FB2F12}" srcOrd="4" destOrd="0" presId="urn:microsoft.com/office/officeart/2005/8/layout/vList2"/>
    <dgm:cxn modelId="{E873D80A-0E60-4D45-8B02-D947B566C355}" type="presParOf" srcId="{53AF6DFA-A723-4AAB-9531-697720DF898D}" destId="{913EC46D-DE62-470D-AF9F-B6FFD78099B3}" srcOrd="5" destOrd="0" presId="urn:microsoft.com/office/officeart/2005/8/layout/vList2"/>
    <dgm:cxn modelId="{947FCFE8-CC2F-4BE6-8E6D-C92FE24FE441}" type="presParOf" srcId="{53AF6DFA-A723-4AAB-9531-697720DF898D}" destId="{C015F3F1-F992-465B-86EA-773A68976703}" srcOrd="6" destOrd="0" presId="urn:microsoft.com/office/officeart/2005/8/layout/vList2"/>
    <dgm:cxn modelId="{D2067D79-9596-48E0-A007-804ABFD362C1}" type="presParOf" srcId="{53AF6DFA-A723-4AAB-9531-697720DF898D}" destId="{D6AD9DF7-7D29-4D57-8922-022EDDC7ED65}" srcOrd="7" destOrd="0" presId="urn:microsoft.com/office/officeart/2005/8/layout/vList2"/>
    <dgm:cxn modelId="{46C73A3A-5B46-4FB7-BDB4-20C799014273}" type="presParOf" srcId="{53AF6DFA-A723-4AAB-9531-697720DF898D}" destId="{651EB712-48FE-41FF-9861-D814FAD0A82D}" srcOrd="8" destOrd="0" presId="urn:microsoft.com/office/officeart/2005/8/layout/vList2"/>
    <dgm:cxn modelId="{63C6896F-8222-4F0A-A5ED-B5F743C750F9}" type="presParOf" srcId="{53AF6DFA-A723-4AAB-9531-697720DF898D}" destId="{BC366AB3-E134-4003-B39C-9697612D2D77}" srcOrd="9" destOrd="0" presId="urn:microsoft.com/office/officeart/2005/8/layout/vList2"/>
    <dgm:cxn modelId="{C6AEE064-8012-4037-9208-782A75B4E330}" type="presParOf" srcId="{53AF6DFA-A723-4AAB-9531-697720DF898D}" destId="{5F75ED2B-7755-4099-B53A-7B7BE515D23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C75818-924B-4361-BD32-74BCD48B232B}" type="doc">
      <dgm:prSet loTypeId="urn:microsoft.com/office/officeart/2005/8/layout/hierarchy3" loCatId="Inbox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2D14E70-FD2A-4EAA-BB02-088AA086673E}">
      <dgm:prSet/>
      <dgm:spPr/>
      <dgm:t>
        <a:bodyPr/>
        <a:lstStyle/>
        <a:p>
          <a:r>
            <a:rPr lang="en-GB" dirty="0"/>
            <a:t>37 posts </a:t>
          </a:r>
          <a:endParaRPr lang="en-US" dirty="0"/>
        </a:p>
      </dgm:t>
    </dgm:pt>
    <dgm:pt modelId="{D231E452-2589-4EBB-AF45-92CD1D303FAD}" type="parTrans" cxnId="{8E1B8A16-8685-41F0-B7CA-BD3BC9BF6377}">
      <dgm:prSet/>
      <dgm:spPr/>
      <dgm:t>
        <a:bodyPr/>
        <a:lstStyle/>
        <a:p>
          <a:endParaRPr lang="en-US"/>
        </a:p>
      </dgm:t>
    </dgm:pt>
    <dgm:pt modelId="{CCD8EC81-EF06-45A8-89A4-1D46ACD63150}" type="sibTrans" cxnId="{8E1B8A16-8685-41F0-B7CA-BD3BC9BF6377}">
      <dgm:prSet/>
      <dgm:spPr/>
      <dgm:t>
        <a:bodyPr/>
        <a:lstStyle/>
        <a:p>
          <a:endParaRPr lang="en-US"/>
        </a:p>
      </dgm:t>
    </dgm:pt>
    <dgm:pt modelId="{CA336C35-567C-41BD-92BC-30CD8A2F5F0B}">
      <dgm:prSet/>
      <dgm:spPr/>
      <dgm:t>
        <a:bodyPr/>
        <a:lstStyle/>
        <a:p>
          <a:r>
            <a:rPr lang="en-GB" dirty="0"/>
            <a:t>358 comments</a:t>
          </a:r>
          <a:endParaRPr lang="en-US" dirty="0"/>
        </a:p>
      </dgm:t>
    </dgm:pt>
    <dgm:pt modelId="{3070D5CD-0179-4926-9C83-EE4241C30599}" type="parTrans" cxnId="{0652CD07-94F3-4AC7-A5B1-5CB292AB643D}">
      <dgm:prSet/>
      <dgm:spPr/>
      <dgm:t>
        <a:bodyPr/>
        <a:lstStyle/>
        <a:p>
          <a:endParaRPr lang="en-US"/>
        </a:p>
      </dgm:t>
    </dgm:pt>
    <dgm:pt modelId="{735D6889-533B-4D77-8191-86D83772E21E}" type="sibTrans" cxnId="{0652CD07-94F3-4AC7-A5B1-5CB292AB643D}">
      <dgm:prSet/>
      <dgm:spPr/>
      <dgm:t>
        <a:bodyPr/>
        <a:lstStyle/>
        <a:p>
          <a:endParaRPr lang="en-US"/>
        </a:p>
      </dgm:t>
    </dgm:pt>
    <dgm:pt modelId="{F87FD255-1007-49FA-B04A-387F7B5682DF}">
      <dgm:prSet/>
      <dgm:spPr/>
      <dgm:t>
        <a:bodyPr/>
        <a:lstStyle/>
        <a:p>
          <a:r>
            <a:rPr lang="en-GB" dirty="0"/>
            <a:t>682 reactions</a:t>
          </a:r>
          <a:endParaRPr lang="en-US" dirty="0"/>
        </a:p>
      </dgm:t>
    </dgm:pt>
    <dgm:pt modelId="{E9EF67D7-DC90-41B2-827B-3CA294AABF7E}" type="parTrans" cxnId="{8A05AA24-44E0-49C6-8379-5672442B3806}">
      <dgm:prSet/>
      <dgm:spPr/>
      <dgm:t>
        <a:bodyPr/>
        <a:lstStyle/>
        <a:p>
          <a:endParaRPr lang="en-US"/>
        </a:p>
      </dgm:t>
    </dgm:pt>
    <dgm:pt modelId="{2032F99C-8C69-4895-86BC-9D638B0F8066}" type="sibTrans" cxnId="{8A05AA24-44E0-49C6-8379-5672442B3806}">
      <dgm:prSet/>
      <dgm:spPr/>
      <dgm:t>
        <a:bodyPr/>
        <a:lstStyle/>
        <a:p>
          <a:endParaRPr lang="en-US"/>
        </a:p>
      </dgm:t>
    </dgm:pt>
    <dgm:pt modelId="{B4678933-88D8-4B97-9285-0F804C00DF82}">
      <dgm:prSet/>
      <dgm:spPr/>
      <dgm:t>
        <a:bodyPr/>
        <a:lstStyle/>
        <a:p>
          <a:r>
            <a:rPr lang="en-GB" dirty="0"/>
            <a:t>16 requests for breastfeeding help –</a:t>
          </a:r>
          <a:endParaRPr lang="en-US" dirty="0"/>
        </a:p>
      </dgm:t>
    </dgm:pt>
    <dgm:pt modelId="{B6F1B9FF-9274-4589-B1E5-70C02F639710}" type="parTrans" cxnId="{8F2DD6F1-135A-4F67-B74C-9BDD0F9A793D}">
      <dgm:prSet/>
      <dgm:spPr/>
      <dgm:t>
        <a:bodyPr/>
        <a:lstStyle/>
        <a:p>
          <a:endParaRPr lang="en-US"/>
        </a:p>
      </dgm:t>
    </dgm:pt>
    <dgm:pt modelId="{E97E316D-1511-4980-89CB-4B3BDFAA36EE}" type="sibTrans" cxnId="{8F2DD6F1-135A-4F67-B74C-9BDD0F9A793D}">
      <dgm:prSet/>
      <dgm:spPr/>
      <dgm:t>
        <a:bodyPr/>
        <a:lstStyle/>
        <a:p>
          <a:endParaRPr lang="en-US"/>
        </a:p>
      </dgm:t>
    </dgm:pt>
    <dgm:pt modelId="{5A2535B0-1C43-4B11-A981-5D1C35FA907B}">
      <dgm:prSet/>
      <dgm:spPr/>
      <dgm:t>
        <a:bodyPr/>
        <a:lstStyle/>
        <a:p>
          <a:r>
            <a:rPr lang="en-GB" dirty="0"/>
            <a:t>all answered by an Admin</a:t>
          </a:r>
          <a:endParaRPr lang="en-US" dirty="0"/>
        </a:p>
      </dgm:t>
    </dgm:pt>
    <dgm:pt modelId="{B356CA47-137D-4DBD-B57A-5DC93D8175E9}" type="parTrans" cxnId="{BCBB434E-2569-4B62-8CF3-D374A2930FBC}">
      <dgm:prSet/>
      <dgm:spPr/>
      <dgm:t>
        <a:bodyPr/>
        <a:lstStyle/>
        <a:p>
          <a:endParaRPr lang="en-US"/>
        </a:p>
      </dgm:t>
    </dgm:pt>
    <dgm:pt modelId="{E4930C61-2F8B-4286-A38C-7860B0BC4677}" type="sibTrans" cxnId="{BCBB434E-2569-4B62-8CF3-D374A2930FBC}">
      <dgm:prSet/>
      <dgm:spPr/>
      <dgm:t>
        <a:bodyPr/>
        <a:lstStyle/>
        <a:p>
          <a:endParaRPr lang="en-US"/>
        </a:p>
      </dgm:t>
    </dgm:pt>
    <dgm:pt modelId="{23C064D9-55E6-475D-AD55-5C8C9FD1E814}">
      <dgm:prSet/>
      <dgm:spPr/>
      <dgm:t>
        <a:bodyPr/>
        <a:lstStyle/>
        <a:p>
          <a:r>
            <a:rPr lang="en-GB" dirty="0"/>
            <a:t>4 information posts from Admin</a:t>
          </a:r>
          <a:endParaRPr lang="en-US" dirty="0"/>
        </a:p>
      </dgm:t>
    </dgm:pt>
    <dgm:pt modelId="{9841BB2A-7545-4534-A4AA-B7B1C0E75E29}" type="parTrans" cxnId="{CC95AD17-A179-4CD0-A9A7-47C33DCE1E90}">
      <dgm:prSet/>
      <dgm:spPr/>
      <dgm:t>
        <a:bodyPr/>
        <a:lstStyle/>
        <a:p>
          <a:endParaRPr lang="en-US"/>
        </a:p>
      </dgm:t>
    </dgm:pt>
    <dgm:pt modelId="{702FE027-D29F-4415-9AAE-83E9229EBD61}" type="sibTrans" cxnId="{CC95AD17-A179-4CD0-A9A7-47C33DCE1E90}">
      <dgm:prSet/>
      <dgm:spPr/>
      <dgm:t>
        <a:bodyPr/>
        <a:lstStyle/>
        <a:p>
          <a:endParaRPr lang="en-US"/>
        </a:p>
      </dgm:t>
    </dgm:pt>
    <dgm:pt modelId="{9F3FA31E-CAB3-4130-8CBE-75020C594B02}">
      <dgm:prSet/>
      <dgm:spPr/>
      <dgm:t>
        <a:bodyPr/>
        <a:lstStyle/>
        <a:p>
          <a:r>
            <a:rPr lang="en-GB" dirty="0"/>
            <a:t>8 posts celebrating their breastfeeding journey</a:t>
          </a:r>
          <a:endParaRPr lang="en-US" dirty="0"/>
        </a:p>
      </dgm:t>
    </dgm:pt>
    <dgm:pt modelId="{AF71E7CF-9F55-40E6-B884-66092B4877DD}" type="parTrans" cxnId="{8EC602D6-6DCB-4886-9DCF-F2CFD47F4C70}">
      <dgm:prSet/>
      <dgm:spPr/>
      <dgm:t>
        <a:bodyPr/>
        <a:lstStyle/>
        <a:p>
          <a:endParaRPr lang="en-US"/>
        </a:p>
      </dgm:t>
    </dgm:pt>
    <dgm:pt modelId="{A14A4B5E-4325-4AD3-AAB0-0CF9CD5480EC}" type="sibTrans" cxnId="{8EC602D6-6DCB-4886-9DCF-F2CFD47F4C70}">
      <dgm:prSet/>
      <dgm:spPr/>
      <dgm:t>
        <a:bodyPr/>
        <a:lstStyle/>
        <a:p>
          <a:endParaRPr lang="en-US"/>
        </a:p>
      </dgm:t>
    </dgm:pt>
    <dgm:pt modelId="{732904DE-A752-49D4-A594-1384360C6C9F}" type="pres">
      <dgm:prSet presAssocID="{3CC75818-924B-4361-BD32-74BCD48B23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902DFB-CA7D-4B67-8959-104BCFBEA7E3}" type="pres">
      <dgm:prSet presAssocID="{32D14E70-FD2A-4EAA-BB02-088AA086673E}" presName="root" presStyleCnt="0"/>
      <dgm:spPr/>
    </dgm:pt>
    <dgm:pt modelId="{3157F285-B66B-4671-B4E9-FDF765DBB248}" type="pres">
      <dgm:prSet presAssocID="{32D14E70-FD2A-4EAA-BB02-088AA086673E}" presName="rootComposite" presStyleCnt="0"/>
      <dgm:spPr/>
    </dgm:pt>
    <dgm:pt modelId="{F7FEE3AF-4EED-4FF3-845A-AB8AD5945F7E}" type="pres">
      <dgm:prSet presAssocID="{32D14E70-FD2A-4EAA-BB02-088AA086673E}" presName="rootText" presStyleLbl="node1" presStyleIdx="0" presStyleCnt="4"/>
      <dgm:spPr/>
      <dgm:t>
        <a:bodyPr/>
        <a:lstStyle/>
        <a:p>
          <a:endParaRPr lang="en-US"/>
        </a:p>
      </dgm:t>
    </dgm:pt>
    <dgm:pt modelId="{CB94BF7E-F9E6-4044-B78A-293292A47A8D}" type="pres">
      <dgm:prSet presAssocID="{32D14E70-FD2A-4EAA-BB02-088AA086673E}" presName="rootConnector" presStyleLbl="node1" presStyleIdx="0" presStyleCnt="4"/>
      <dgm:spPr/>
      <dgm:t>
        <a:bodyPr/>
        <a:lstStyle/>
        <a:p>
          <a:endParaRPr lang="en-US"/>
        </a:p>
      </dgm:t>
    </dgm:pt>
    <dgm:pt modelId="{752973F2-8A4B-490E-8126-B4415BB4EC0A}" type="pres">
      <dgm:prSet presAssocID="{32D14E70-FD2A-4EAA-BB02-088AA086673E}" presName="childShape" presStyleCnt="0"/>
      <dgm:spPr/>
    </dgm:pt>
    <dgm:pt modelId="{B28A7538-AF80-4EC9-923F-A97CA44D9B37}" type="pres">
      <dgm:prSet presAssocID="{3070D5CD-0179-4926-9C83-EE4241C30599}" presName="Name13" presStyleLbl="parChTrans1D2" presStyleIdx="0" presStyleCnt="3"/>
      <dgm:spPr/>
      <dgm:t>
        <a:bodyPr/>
        <a:lstStyle/>
        <a:p>
          <a:endParaRPr lang="en-US"/>
        </a:p>
      </dgm:t>
    </dgm:pt>
    <dgm:pt modelId="{57348CC2-8EE6-4417-8083-2109689C2A52}" type="pres">
      <dgm:prSet presAssocID="{CA336C35-567C-41BD-92BC-30CD8A2F5F0B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15364-C377-4641-B8B5-C4E85E817D62}" type="pres">
      <dgm:prSet presAssocID="{E9EF67D7-DC90-41B2-827B-3CA294AABF7E}" presName="Name13" presStyleLbl="parChTrans1D2" presStyleIdx="1" presStyleCnt="3"/>
      <dgm:spPr/>
      <dgm:t>
        <a:bodyPr/>
        <a:lstStyle/>
        <a:p>
          <a:endParaRPr lang="en-US"/>
        </a:p>
      </dgm:t>
    </dgm:pt>
    <dgm:pt modelId="{A25CD95E-9C3F-4747-A712-0F118E7EED74}" type="pres">
      <dgm:prSet presAssocID="{F87FD255-1007-49FA-B04A-387F7B5682DF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F1F43-F51A-4154-AF1E-6E9DDC2EBE79}" type="pres">
      <dgm:prSet presAssocID="{B4678933-88D8-4B97-9285-0F804C00DF82}" presName="root" presStyleCnt="0"/>
      <dgm:spPr/>
    </dgm:pt>
    <dgm:pt modelId="{3C564DF8-C75F-4F59-8105-0FE05C608427}" type="pres">
      <dgm:prSet presAssocID="{B4678933-88D8-4B97-9285-0F804C00DF82}" presName="rootComposite" presStyleCnt="0"/>
      <dgm:spPr/>
    </dgm:pt>
    <dgm:pt modelId="{2C5406EA-60DD-4F1F-BB9B-DA1EBC0C31CE}" type="pres">
      <dgm:prSet presAssocID="{B4678933-88D8-4B97-9285-0F804C00DF82}" presName="rootText" presStyleLbl="node1" presStyleIdx="1" presStyleCnt="4"/>
      <dgm:spPr/>
      <dgm:t>
        <a:bodyPr/>
        <a:lstStyle/>
        <a:p>
          <a:endParaRPr lang="en-US"/>
        </a:p>
      </dgm:t>
    </dgm:pt>
    <dgm:pt modelId="{9F11D672-C7A9-47C7-B835-F829C23478F0}" type="pres">
      <dgm:prSet presAssocID="{B4678933-88D8-4B97-9285-0F804C00DF82}" presName="rootConnector" presStyleLbl="node1" presStyleIdx="1" presStyleCnt="4"/>
      <dgm:spPr/>
      <dgm:t>
        <a:bodyPr/>
        <a:lstStyle/>
        <a:p>
          <a:endParaRPr lang="en-US"/>
        </a:p>
      </dgm:t>
    </dgm:pt>
    <dgm:pt modelId="{ECA3EFF9-7D21-4513-A16C-4019D0F0B287}" type="pres">
      <dgm:prSet presAssocID="{B4678933-88D8-4B97-9285-0F804C00DF82}" presName="childShape" presStyleCnt="0"/>
      <dgm:spPr/>
    </dgm:pt>
    <dgm:pt modelId="{92B234D4-24F9-4AE8-A1C1-466F82F00EAF}" type="pres">
      <dgm:prSet presAssocID="{B356CA47-137D-4DBD-B57A-5DC93D8175E9}" presName="Name13" presStyleLbl="parChTrans1D2" presStyleIdx="2" presStyleCnt="3"/>
      <dgm:spPr/>
      <dgm:t>
        <a:bodyPr/>
        <a:lstStyle/>
        <a:p>
          <a:endParaRPr lang="en-US"/>
        </a:p>
      </dgm:t>
    </dgm:pt>
    <dgm:pt modelId="{5537A77D-684E-47E4-9337-60700DFC9931}" type="pres">
      <dgm:prSet presAssocID="{5A2535B0-1C43-4B11-A981-5D1C35FA907B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9C78E-DD5F-427E-BFA5-46BA4E504AA3}" type="pres">
      <dgm:prSet presAssocID="{23C064D9-55E6-475D-AD55-5C8C9FD1E814}" presName="root" presStyleCnt="0"/>
      <dgm:spPr/>
    </dgm:pt>
    <dgm:pt modelId="{A321AB03-B37C-4120-8CF4-DCDE6273D533}" type="pres">
      <dgm:prSet presAssocID="{23C064D9-55E6-475D-AD55-5C8C9FD1E814}" presName="rootComposite" presStyleCnt="0"/>
      <dgm:spPr/>
    </dgm:pt>
    <dgm:pt modelId="{6E0C7A4E-C588-4C6E-A9C3-07F1DF05D427}" type="pres">
      <dgm:prSet presAssocID="{23C064D9-55E6-475D-AD55-5C8C9FD1E814}" presName="rootText" presStyleLbl="node1" presStyleIdx="2" presStyleCnt="4"/>
      <dgm:spPr/>
      <dgm:t>
        <a:bodyPr/>
        <a:lstStyle/>
        <a:p>
          <a:endParaRPr lang="en-US"/>
        </a:p>
      </dgm:t>
    </dgm:pt>
    <dgm:pt modelId="{0C2E99A5-895B-45BB-A648-AB74B5CEA114}" type="pres">
      <dgm:prSet presAssocID="{23C064D9-55E6-475D-AD55-5C8C9FD1E814}" presName="rootConnector" presStyleLbl="node1" presStyleIdx="2" presStyleCnt="4"/>
      <dgm:spPr/>
      <dgm:t>
        <a:bodyPr/>
        <a:lstStyle/>
        <a:p>
          <a:endParaRPr lang="en-US"/>
        </a:p>
      </dgm:t>
    </dgm:pt>
    <dgm:pt modelId="{D9057889-1B6D-4938-8DB7-31FD59891AA5}" type="pres">
      <dgm:prSet presAssocID="{23C064D9-55E6-475D-AD55-5C8C9FD1E814}" presName="childShape" presStyleCnt="0"/>
      <dgm:spPr/>
    </dgm:pt>
    <dgm:pt modelId="{7BD60EC8-C7FD-4927-B1AC-5845A3D72EE7}" type="pres">
      <dgm:prSet presAssocID="{9F3FA31E-CAB3-4130-8CBE-75020C594B02}" presName="root" presStyleCnt="0"/>
      <dgm:spPr/>
    </dgm:pt>
    <dgm:pt modelId="{54E4FBE1-D747-4150-A910-32335AFA19C1}" type="pres">
      <dgm:prSet presAssocID="{9F3FA31E-CAB3-4130-8CBE-75020C594B02}" presName="rootComposite" presStyleCnt="0"/>
      <dgm:spPr/>
    </dgm:pt>
    <dgm:pt modelId="{3663D051-C0D2-4460-8126-3CBD0DC69079}" type="pres">
      <dgm:prSet presAssocID="{9F3FA31E-CAB3-4130-8CBE-75020C594B02}" presName="rootText" presStyleLbl="node1" presStyleIdx="3" presStyleCnt="4"/>
      <dgm:spPr/>
      <dgm:t>
        <a:bodyPr/>
        <a:lstStyle/>
        <a:p>
          <a:endParaRPr lang="en-US"/>
        </a:p>
      </dgm:t>
    </dgm:pt>
    <dgm:pt modelId="{1B9CD62B-AF98-4E3F-81FA-AA0BECE41A6C}" type="pres">
      <dgm:prSet presAssocID="{9F3FA31E-CAB3-4130-8CBE-75020C594B02}" presName="rootConnector" presStyleLbl="node1" presStyleIdx="3" presStyleCnt="4"/>
      <dgm:spPr/>
      <dgm:t>
        <a:bodyPr/>
        <a:lstStyle/>
        <a:p>
          <a:endParaRPr lang="en-US"/>
        </a:p>
      </dgm:t>
    </dgm:pt>
    <dgm:pt modelId="{B5C4CA34-49E7-462D-B841-C6D65FB537BA}" type="pres">
      <dgm:prSet presAssocID="{9F3FA31E-CAB3-4130-8CBE-75020C594B02}" presName="childShape" presStyleCnt="0"/>
      <dgm:spPr/>
    </dgm:pt>
  </dgm:ptLst>
  <dgm:cxnLst>
    <dgm:cxn modelId="{8E1B8A16-8685-41F0-B7CA-BD3BC9BF6377}" srcId="{3CC75818-924B-4361-BD32-74BCD48B232B}" destId="{32D14E70-FD2A-4EAA-BB02-088AA086673E}" srcOrd="0" destOrd="0" parTransId="{D231E452-2589-4EBB-AF45-92CD1D303FAD}" sibTransId="{CCD8EC81-EF06-45A8-89A4-1D46ACD63150}"/>
    <dgm:cxn modelId="{CC95AD17-A179-4CD0-A9A7-47C33DCE1E90}" srcId="{3CC75818-924B-4361-BD32-74BCD48B232B}" destId="{23C064D9-55E6-475D-AD55-5C8C9FD1E814}" srcOrd="2" destOrd="0" parTransId="{9841BB2A-7545-4534-A4AA-B7B1C0E75E29}" sibTransId="{702FE027-D29F-4415-9AAE-83E9229EBD61}"/>
    <dgm:cxn modelId="{D3E61790-C330-4F33-BBFD-8AC1EA9EA87C}" type="presOf" srcId="{3070D5CD-0179-4926-9C83-EE4241C30599}" destId="{B28A7538-AF80-4EC9-923F-A97CA44D9B37}" srcOrd="0" destOrd="0" presId="urn:microsoft.com/office/officeart/2005/8/layout/hierarchy3"/>
    <dgm:cxn modelId="{19C8E332-21D3-4DA0-898B-F90FEB3F93A6}" type="presOf" srcId="{23C064D9-55E6-475D-AD55-5C8C9FD1E814}" destId="{0C2E99A5-895B-45BB-A648-AB74B5CEA114}" srcOrd="1" destOrd="0" presId="urn:microsoft.com/office/officeart/2005/8/layout/hierarchy3"/>
    <dgm:cxn modelId="{BCBB434E-2569-4B62-8CF3-D374A2930FBC}" srcId="{B4678933-88D8-4B97-9285-0F804C00DF82}" destId="{5A2535B0-1C43-4B11-A981-5D1C35FA907B}" srcOrd="0" destOrd="0" parTransId="{B356CA47-137D-4DBD-B57A-5DC93D8175E9}" sibTransId="{E4930C61-2F8B-4286-A38C-7860B0BC4677}"/>
    <dgm:cxn modelId="{443D207A-A4D6-4B43-9970-B4C570C611C0}" type="presOf" srcId="{F87FD255-1007-49FA-B04A-387F7B5682DF}" destId="{A25CD95E-9C3F-4747-A712-0F118E7EED74}" srcOrd="0" destOrd="0" presId="urn:microsoft.com/office/officeart/2005/8/layout/hierarchy3"/>
    <dgm:cxn modelId="{99DB06F2-7532-4899-B732-9244C03B4C5A}" type="presOf" srcId="{E9EF67D7-DC90-41B2-827B-3CA294AABF7E}" destId="{48D15364-C377-4641-B8B5-C4E85E817D62}" srcOrd="0" destOrd="0" presId="urn:microsoft.com/office/officeart/2005/8/layout/hierarchy3"/>
    <dgm:cxn modelId="{93C4C2B0-CBAF-4401-8EB5-B524CDF6AE3F}" type="presOf" srcId="{B4678933-88D8-4B97-9285-0F804C00DF82}" destId="{2C5406EA-60DD-4F1F-BB9B-DA1EBC0C31CE}" srcOrd="0" destOrd="0" presId="urn:microsoft.com/office/officeart/2005/8/layout/hierarchy3"/>
    <dgm:cxn modelId="{8A05AA24-44E0-49C6-8379-5672442B3806}" srcId="{32D14E70-FD2A-4EAA-BB02-088AA086673E}" destId="{F87FD255-1007-49FA-B04A-387F7B5682DF}" srcOrd="1" destOrd="0" parTransId="{E9EF67D7-DC90-41B2-827B-3CA294AABF7E}" sibTransId="{2032F99C-8C69-4895-86BC-9D638B0F8066}"/>
    <dgm:cxn modelId="{8523A710-795F-4AD4-A50E-A4368FEE7C53}" type="presOf" srcId="{32D14E70-FD2A-4EAA-BB02-088AA086673E}" destId="{CB94BF7E-F9E6-4044-B78A-293292A47A8D}" srcOrd="1" destOrd="0" presId="urn:microsoft.com/office/officeart/2005/8/layout/hierarchy3"/>
    <dgm:cxn modelId="{3384E267-9B70-46F5-B8EB-7B15D6653D2E}" type="presOf" srcId="{B356CA47-137D-4DBD-B57A-5DC93D8175E9}" destId="{92B234D4-24F9-4AE8-A1C1-466F82F00EAF}" srcOrd="0" destOrd="0" presId="urn:microsoft.com/office/officeart/2005/8/layout/hierarchy3"/>
    <dgm:cxn modelId="{2C276FC5-1B07-40D0-8D66-C7FE8540D6CB}" type="presOf" srcId="{CA336C35-567C-41BD-92BC-30CD8A2F5F0B}" destId="{57348CC2-8EE6-4417-8083-2109689C2A52}" srcOrd="0" destOrd="0" presId="urn:microsoft.com/office/officeart/2005/8/layout/hierarchy3"/>
    <dgm:cxn modelId="{8EC602D6-6DCB-4886-9DCF-F2CFD47F4C70}" srcId="{3CC75818-924B-4361-BD32-74BCD48B232B}" destId="{9F3FA31E-CAB3-4130-8CBE-75020C594B02}" srcOrd="3" destOrd="0" parTransId="{AF71E7CF-9F55-40E6-B884-66092B4877DD}" sibTransId="{A14A4B5E-4325-4AD3-AAB0-0CF9CD5480EC}"/>
    <dgm:cxn modelId="{0652CD07-94F3-4AC7-A5B1-5CB292AB643D}" srcId="{32D14E70-FD2A-4EAA-BB02-088AA086673E}" destId="{CA336C35-567C-41BD-92BC-30CD8A2F5F0B}" srcOrd="0" destOrd="0" parTransId="{3070D5CD-0179-4926-9C83-EE4241C30599}" sibTransId="{735D6889-533B-4D77-8191-86D83772E21E}"/>
    <dgm:cxn modelId="{9FCDF8D1-D46B-4CAB-98C4-A513CEA272C7}" type="presOf" srcId="{9F3FA31E-CAB3-4130-8CBE-75020C594B02}" destId="{3663D051-C0D2-4460-8126-3CBD0DC69079}" srcOrd="0" destOrd="0" presId="urn:microsoft.com/office/officeart/2005/8/layout/hierarchy3"/>
    <dgm:cxn modelId="{80953227-15D3-4A87-8912-1B673B996136}" type="presOf" srcId="{9F3FA31E-CAB3-4130-8CBE-75020C594B02}" destId="{1B9CD62B-AF98-4E3F-81FA-AA0BECE41A6C}" srcOrd="1" destOrd="0" presId="urn:microsoft.com/office/officeart/2005/8/layout/hierarchy3"/>
    <dgm:cxn modelId="{8F2DD6F1-135A-4F67-B74C-9BDD0F9A793D}" srcId="{3CC75818-924B-4361-BD32-74BCD48B232B}" destId="{B4678933-88D8-4B97-9285-0F804C00DF82}" srcOrd="1" destOrd="0" parTransId="{B6F1B9FF-9274-4589-B1E5-70C02F639710}" sibTransId="{E97E316D-1511-4980-89CB-4B3BDFAA36EE}"/>
    <dgm:cxn modelId="{E5F8F801-017B-4BE4-A040-1CBC5EC02EAF}" type="presOf" srcId="{23C064D9-55E6-475D-AD55-5C8C9FD1E814}" destId="{6E0C7A4E-C588-4C6E-A9C3-07F1DF05D427}" srcOrd="0" destOrd="0" presId="urn:microsoft.com/office/officeart/2005/8/layout/hierarchy3"/>
    <dgm:cxn modelId="{24AEB372-0C06-4B5A-BA04-7A1525492A4A}" type="presOf" srcId="{B4678933-88D8-4B97-9285-0F804C00DF82}" destId="{9F11D672-C7A9-47C7-B835-F829C23478F0}" srcOrd="1" destOrd="0" presId="urn:microsoft.com/office/officeart/2005/8/layout/hierarchy3"/>
    <dgm:cxn modelId="{AC0EACFD-1265-4F31-B08E-A17A2D506264}" type="presOf" srcId="{3CC75818-924B-4361-BD32-74BCD48B232B}" destId="{732904DE-A752-49D4-A594-1384360C6C9F}" srcOrd="0" destOrd="0" presId="urn:microsoft.com/office/officeart/2005/8/layout/hierarchy3"/>
    <dgm:cxn modelId="{A6F3ADE3-944E-45C6-89D4-46A3E3BD81FF}" type="presOf" srcId="{32D14E70-FD2A-4EAA-BB02-088AA086673E}" destId="{F7FEE3AF-4EED-4FF3-845A-AB8AD5945F7E}" srcOrd="0" destOrd="0" presId="urn:microsoft.com/office/officeart/2005/8/layout/hierarchy3"/>
    <dgm:cxn modelId="{7F89AB3E-CB17-4E3E-BA14-5952C2D18855}" type="presOf" srcId="{5A2535B0-1C43-4B11-A981-5D1C35FA907B}" destId="{5537A77D-684E-47E4-9337-60700DFC9931}" srcOrd="0" destOrd="0" presId="urn:microsoft.com/office/officeart/2005/8/layout/hierarchy3"/>
    <dgm:cxn modelId="{98F74774-BF00-4CC7-83EA-2BA0958EB375}" type="presParOf" srcId="{732904DE-A752-49D4-A594-1384360C6C9F}" destId="{BA902DFB-CA7D-4B67-8959-104BCFBEA7E3}" srcOrd="0" destOrd="0" presId="urn:microsoft.com/office/officeart/2005/8/layout/hierarchy3"/>
    <dgm:cxn modelId="{57956A21-DD05-4610-ADD3-4E5A50B6D2D1}" type="presParOf" srcId="{BA902DFB-CA7D-4B67-8959-104BCFBEA7E3}" destId="{3157F285-B66B-4671-B4E9-FDF765DBB248}" srcOrd="0" destOrd="0" presId="urn:microsoft.com/office/officeart/2005/8/layout/hierarchy3"/>
    <dgm:cxn modelId="{823EF6FF-1363-4F14-97CE-74A5CF748FFC}" type="presParOf" srcId="{3157F285-B66B-4671-B4E9-FDF765DBB248}" destId="{F7FEE3AF-4EED-4FF3-845A-AB8AD5945F7E}" srcOrd="0" destOrd="0" presId="urn:microsoft.com/office/officeart/2005/8/layout/hierarchy3"/>
    <dgm:cxn modelId="{3A28947B-BC1A-4020-8708-529B3BD9E289}" type="presParOf" srcId="{3157F285-B66B-4671-B4E9-FDF765DBB248}" destId="{CB94BF7E-F9E6-4044-B78A-293292A47A8D}" srcOrd="1" destOrd="0" presId="urn:microsoft.com/office/officeart/2005/8/layout/hierarchy3"/>
    <dgm:cxn modelId="{C9294645-4927-4DA4-9A80-97620C7A7DF3}" type="presParOf" srcId="{BA902DFB-CA7D-4B67-8959-104BCFBEA7E3}" destId="{752973F2-8A4B-490E-8126-B4415BB4EC0A}" srcOrd="1" destOrd="0" presId="urn:microsoft.com/office/officeart/2005/8/layout/hierarchy3"/>
    <dgm:cxn modelId="{A418B6A6-B8B5-4913-BB04-9BA26D4E1142}" type="presParOf" srcId="{752973F2-8A4B-490E-8126-B4415BB4EC0A}" destId="{B28A7538-AF80-4EC9-923F-A97CA44D9B37}" srcOrd="0" destOrd="0" presId="urn:microsoft.com/office/officeart/2005/8/layout/hierarchy3"/>
    <dgm:cxn modelId="{65E45031-B15A-43FE-95A4-792C323773A8}" type="presParOf" srcId="{752973F2-8A4B-490E-8126-B4415BB4EC0A}" destId="{57348CC2-8EE6-4417-8083-2109689C2A52}" srcOrd="1" destOrd="0" presId="urn:microsoft.com/office/officeart/2005/8/layout/hierarchy3"/>
    <dgm:cxn modelId="{4B005D4E-9A83-4C7C-9410-4D51C52376B2}" type="presParOf" srcId="{752973F2-8A4B-490E-8126-B4415BB4EC0A}" destId="{48D15364-C377-4641-B8B5-C4E85E817D62}" srcOrd="2" destOrd="0" presId="urn:microsoft.com/office/officeart/2005/8/layout/hierarchy3"/>
    <dgm:cxn modelId="{43C21E63-301F-4120-BC29-DA7D8E0C5AA2}" type="presParOf" srcId="{752973F2-8A4B-490E-8126-B4415BB4EC0A}" destId="{A25CD95E-9C3F-4747-A712-0F118E7EED74}" srcOrd="3" destOrd="0" presId="urn:microsoft.com/office/officeart/2005/8/layout/hierarchy3"/>
    <dgm:cxn modelId="{044A32D2-4914-4685-940D-9A18E72739B7}" type="presParOf" srcId="{732904DE-A752-49D4-A594-1384360C6C9F}" destId="{0E6F1F43-F51A-4154-AF1E-6E9DDC2EBE79}" srcOrd="1" destOrd="0" presId="urn:microsoft.com/office/officeart/2005/8/layout/hierarchy3"/>
    <dgm:cxn modelId="{3E50C42C-117A-45C1-8B22-D79996F6484B}" type="presParOf" srcId="{0E6F1F43-F51A-4154-AF1E-6E9DDC2EBE79}" destId="{3C564DF8-C75F-4F59-8105-0FE05C608427}" srcOrd="0" destOrd="0" presId="urn:microsoft.com/office/officeart/2005/8/layout/hierarchy3"/>
    <dgm:cxn modelId="{46CF7D25-4C96-4EE1-8528-FED739207F92}" type="presParOf" srcId="{3C564DF8-C75F-4F59-8105-0FE05C608427}" destId="{2C5406EA-60DD-4F1F-BB9B-DA1EBC0C31CE}" srcOrd="0" destOrd="0" presId="urn:microsoft.com/office/officeart/2005/8/layout/hierarchy3"/>
    <dgm:cxn modelId="{747F4380-C87F-43B9-8934-673399A90C76}" type="presParOf" srcId="{3C564DF8-C75F-4F59-8105-0FE05C608427}" destId="{9F11D672-C7A9-47C7-B835-F829C23478F0}" srcOrd="1" destOrd="0" presId="urn:microsoft.com/office/officeart/2005/8/layout/hierarchy3"/>
    <dgm:cxn modelId="{83B8C91A-8B56-4F10-852D-506F913AD5DE}" type="presParOf" srcId="{0E6F1F43-F51A-4154-AF1E-6E9DDC2EBE79}" destId="{ECA3EFF9-7D21-4513-A16C-4019D0F0B287}" srcOrd="1" destOrd="0" presId="urn:microsoft.com/office/officeart/2005/8/layout/hierarchy3"/>
    <dgm:cxn modelId="{35E4E553-22C8-4F83-ABEE-38E493D2EB37}" type="presParOf" srcId="{ECA3EFF9-7D21-4513-A16C-4019D0F0B287}" destId="{92B234D4-24F9-4AE8-A1C1-466F82F00EAF}" srcOrd="0" destOrd="0" presId="urn:microsoft.com/office/officeart/2005/8/layout/hierarchy3"/>
    <dgm:cxn modelId="{89EF5E03-6B73-4346-A2F4-BE3DD0A69E42}" type="presParOf" srcId="{ECA3EFF9-7D21-4513-A16C-4019D0F0B287}" destId="{5537A77D-684E-47E4-9337-60700DFC9931}" srcOrd="1" destOrd="0" presId="urn:microsoft.com/office/officeart/2005/8/layout/hierarchy3"/>
    <dgm:cxn modelId="{EE962B94-5934-4BA8-BDF0-EFC3D79B8357}" type="presParOf" srcId="{732904DE-A752-49D4-A594-1384360C6C9F}" destId="{5E19C78E-DD5F-427E-BFA5-46BA4E504AA3}" srcOrd="2" destOrd="0" presId="urn:microsoft.com/office/officeart/2005/8/layout/hierarchy3"/>
    <dgm:cxn modelId="{3FCFAABF-436F-42B8-B774-3E4D1048A556}" type="presParOf" srcId="{5E19C78E-DD5F-427E-BFA5-46BA4E504AA3}" destId="{A321AB03-B37C-4120-8CF4-DCDE6273D533}" srcOrd="0" destOrd="0" presId="urn:microsoft.com/office/officeart/2005/8/layout/hierarchy3"/>
    <dgm:cxn modelId="{30D6F541-4DB1-4E37-AC7A-E5EB53674BE2}" type="presParOf" srcId="{A321AB03-B37C-4120-8CF4-DCDE6273D533}" destId="{6E0C7A4E-C588-4C6E-A9C3-07F1DF05D427}" srcOrd="0" destOrd="0" presId="urn:microsoft.com/office/officeart/2005/8/layout/hierarchy3"/>
    <dgm:cxn modelId="{BD33EB2A-4AB5-4615-A089-5BC05581198D}" type="presParOf" srcId="{A321AB03-B37C-4120-8CF4-DCDE6273D533}" destId="{0C2E99A5-895B-45BB-A648-AB74B5CEA114}" srcOrd="1" destOrd="0" presId="urn:microsoft.com/office/officeart/2005/8/layout/hierarchy3"/>
    <dgm:cxn modelId="{B2B21558-EEA4-46A1-91B7-4CC90A526326}" type="presParOf" srcId="{5E19C78E-DD5F-427E-BFA5-46BA4E504AA3}" destId="{D9057889-1B6D-4938-8DB7-31FD59891AA5}" srcOrd="1" destOrd="0" presId="urn:microsoft.com/office/officeart/2005/8/layout/hierarchy3"/>
    <dgm:cxn modelId="{52239E45-D2B7-4899-A155-C8EC7FC6300E}" type="presParOf" srcId="{732904DE-A752-49D4-A594-1384360C6C9F}" destId="{7BD60EC8-C7FD-4927-B1AC-5845A3D72EE7}" srcOrd="3" destOrd="0" presId="urn:microsoft.com/office/officeart/2005/8/layout/hierarchy3"/>
    <dgm:cxn modelId="{17DB2474-9DD4-49D2-9CE7-30B545D08A0B}" type="presParOf" srcId="{7BD60EC8-C7FD-4927-B1AC-5845A3D72EE7}" destId="{54E4FBE1-D747-4150-A910-32335AFA19C1}" srcOrd="0" destOrd="0" presId="urn:microsoft.com/office/officeart/2005/8/layout/hierarchy3"/>
    <dgm:cxn modelId="{2FBB42BB-6F2E-4F3E-A8C6-E58C817CF226}" type="presParOf" srcId="{54E4FBE1-D747-4150-A910-32335AFA19C1}" destId="{3663D051-C0D2-4460-8126-3CBD0DC69079}" srcOrd="0" destOrd="0" presId="urn:microsoft.com/office/officeart/2005/8/layout/hierarchy3"/>
    <dgm:cxn modelId="{E0268E6F-9A14-4F2F-BACA-67266EDF4950}" type="presParOf" srcId="{54E4FBE1-D747-4150-A910-32335AFA19C1}" destId="{1B9CD62B-AF98-4E3F-81FA-AA0BECE41A6C}" srcOrd="1" destOrd="0" presId="urn:microsoft.com/office/officeart/2005/8/layout/hierarchy3"/>
    <dgm:cxn modelId="{B28C2F52-F5AC-49CF-8290-D191C2565C11}" type="presParOf" srcId="{7BD60EC8-C7FD-4927-B1AC-5845A3D72EE7}" destId="{B5C4CA34-49E7-462D-B841-C6D65FB537B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04E5E8-E295-441B-96DD-E7154DCABA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289DC1-4CAF-4C0E-B401-BA102EBDD91E}">
      <dgm:prSet/>
      <dgm:spPr/>
      <dgm:t>
        <a:bodyPr/>
        <a:lstStyle/>
        <a:p>
          <a:r>
            <a:rPr lang="en-GB"/>
            <a:t>PhD student Sharon Guille – nipple pain</a:t>
          </a:r>
          <a:endParaRPr lang="en-US"/>
        </a:p>
      </dgm:t>
    </dgm:pt>
    <dgm:pt modelId="{C213CD3C-A332-4C34-9ED7-4F8AD721C156}" type="parTrans" cxnId="{B81D4F69-D081-4291-80EE-674BA447B74A}">
      <dgm:prSet/>
      <dgm:spPr/>
      <dgm:t>
        <a:bodyPr/>
        <a:lstStyle/>
        <a:p>
          <a:endParaRPr lang="en-US"/>
        </a:p>
      </dgm:t>
    </dgm:pt>
    <dgm:pt modelId="{BAAD00F1-3399-4235-AFE5-23F061644FD0}" type="sibTrans" cxnId="{B81D4F69-D081-4291-80EE-674BA447B74A}">
      <dgm:prSet/>
      <dgm:spPr/>
      <dgm:t>
        <a:bodyPr/>
        <a:lstStyle/>
        <a:p>
          <a:endParaRPr lang="en-US"/>
        </a:p>
      </dgm:t>
    </dgm:pt>
    <dgm:pt modelId="{1483253B-152D-48B4-A79F-2B6C146AC77F}">
      <dgm:prSet/>
      <dgm:spPr/>
      <dgm:t>
        <a:bodyPr/>
        <a:lstStyle/>
        <a:p>
          <a:r>
            <a:rPr lang="en-GB"/>
            <a:t>Prof Marlene Sinclair – Traumatic memories of breastfeeding</a:t>
          </a:r>
          <a:endParaRPr lang="en-US"/>
        </a:p>
      </dgm:t>
    </dgm:pt>
    <dgm:pt modelId="{CDC73ADF-C4EB-4973-A4BC-FE9DF80595AB}" type="parTrans" cxnId="{FFA926DA-7CC0-4F15-877A-15CF0F45FAD8}">
      <dgm:prSet/>
      <dgm:spPr/>
      <dgm:t>
        <a:bodyPr/>
        <a:lstStyle/>
        <a:p>
          <a:endParaRPr lang="en-US"/>
        </a:p>
      </dgm:t>
    </dgm:pt>
    <dgm:pt modelId="{8698079A-CC88-4C5B-B7A5-6909F06F0BA7}" type="sibTrans" cxnId="{FFA926DA-7CC0-4F15-877A-15CF0F45FAD8}">
      <dgm:prSet/>
      <dgm:spPr/>
      <dgm:t>
        <a:bodyPr/>
        <a:lstStyle/>
        <a:p>
          <a:endParaRPr lang="en-US"/>
        </a:p>
      </dgm:t>
    </dgm:pt>
    <dgm:pt modelId="{CF432223-8697-4DB8-9501-E01CBC73570D}">
      <dgm:prSet/>
      <dgm:spPr/>
      <dgm:t>
        <a:bodyPr/>
        <a:lstStyle/>
        <a:p>
          <a:r>
            <a:rPr lang="en-GB" dirty="0"/>
            <a:t>Prof Marlene Sinclair &amp; Dr Julie McCullagh – </a:t>
          </a:r>
          <a:r>
            <a:rPr lang="en-GB" dirty="0" err="1"/>
            <a:t>ConnectEpeople</a:t>
          </a:r>
          <a:endParaRPr lang="en-US" dirty="0"/>
        </a:p>
      </dgm:t>
    </dgm:pt>
    <dgm:pt modelId="{A7D7618C-A028-4B08-BA52-ECBCFA058734}" type="parTrans" cxnId="{C76F617E-EB8D-48AC-8EBE-3A302223EA1A}">
      <dgm:prSet/>
      <dgm:spPr/>
      <dgm:t>
        <a:bodyPr/>
        <a:lstStyle/>
        <a:p>
          <a:endParaRPr lang="en-US"/>
        </a:p>
      </dgm:t>
    </dgm:pt>
    <dgm:pt modelId="{79537763-3566-4FFB-9D53-48000842DBC0}" type="sibTrans" cxnId="{C76F617E-EB8D-48AC-8EBE-3A302223EA1A}">
      <dgm:prSet/>
      <dgm:spPr/>
      <dgm:t>
        <a:bodyPr/>
        <a:lstStyle/>
        <a:p>
          <a:endParaRPr lang="en-US"/>
        </a:p>
      </dgm:t>
    </dgm:pt>
    <dgm:pt modelId="{DC2E2BA7-B8AB-4627-800B-4E6FA651E967}">
      <dgm:prSet/>
      <dgm:spPr/>
      <dgm:t>
        <a:bodyPr/>
        <a:lstStyle/>
        <a:p>
          <a:r>
            <a:rPr lang="en-GB"/>
            <a:t>Dr Maria Herron – Use of online collective intelligence to develop real life breastfeeding support </a:t>
          </a:r>
          <a:endParaRPr lang="en-US"/>
        </a:p>
      </dgm:t>
    </dgm:pt>
    <dgm:pt modelId="{7DB20E73-4AA1-4AF3-B3C9-43DEDC02FCDF}" type="parTrans" cxnId="{44E044E9-7E4B-429F-8B7D-167C32FC3E09}">
      <dgm:prSet/>
      <dgm:spPr/>
      <dgm:t>
        <a:bodyPr/>
        <a:lstStyle/>
        <a:p>
          <a:endParaRPr lang="en-US"/>
        </a:p>
      </dgm:t>
    </dgm:pt>
    <dgm:pt modelId="{0452CE20-68B7-40CA-9FA9-9C01F14A6E9A}" type="sibTrans" cxnId="{44E044E9-7E4B-429F-8B7D-167C32FC3E09}">
      <dgm:prSet/>
      <dgm:spPr/>
      <dgm:t>
        <a:bodyPr/>
        <a:lstStyle/>
        <a:p>
          <a:endParaRPr lang="en-US"/>
        </a:p>
      </dgm:t>
    </dgm:pt>
    <dgm:pt modelId="{FABC7101-4F6C-425A-A7C6-D19AC474BCAC}" type="pres">
      <dgm:prSet presAssocID="{7304E5E8-E295-441B-96DD-E7154DCABA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8A7B4A-4AA0-415F-B9B0-D6E933408A30}" type="pres">
      <dgm:prSet presAssocID="{BC289DC1-4CAF-4C0E-B401-BA102EBDD9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91A3B-181F-449A-88EC-3747195A0270}" type="pres">
      <dgm:prSet presAssocID="{BAAD00F1-3399-4235-AFE5-23F061644FD0}" presName="spacer" presStyleCnt="0"/>
      <dgm:spPr/>
    </dgm:pt>
    <dgm:pt modelId="{F203CDF1-6E55-4CA9-BC8B-EDD0CED7C11A}" type="pres">
      <dgm:prSet presAssocID="{1483253B-152D-48B4-A79F-2B6C146AC77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D142B-0287-4499-A677-7F5714BA4ECC}" type="pres">
      <dgm:prSet presAssocID="{8698079A-CC88-4C5B-B7A5-6909F06F0BA7}" presName="spacer" presStyleCnt="0"/>
      <dgm:spPr/>
    </dgm:pt>
    <dgm:pt modelId="{D3B8551C-4C79-4F5C-9081-E90F5B7E06C6}" type="pres">
      <dgm:prSet presAssocID="{CF432223-8697-4DB8-9501-E01CBC73570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DFCF7-7DCE-4658-85DB-DDF3E1025B5E}" type="pres">
      <dgm:prSet presAssocID="{79537763-3566-4FFB-9D53-48000842DBC0}" presName="spacer" presStyleCnt="0"/>
      <dgm:spPr/>
    </dgm:pt>
    <dgm:pt modelId="{04ABBC2F-18BA-4A6C-82B4-F8EB861B3E61}" type="pres">
      <dgm:prSet presAssocID="{DC2E2BA7-B8AB-4627-800B-4E6FA651E9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E044E9-7E4B-429F-8B7D-167C32FC3E09}" srcId="{7304E5E8-E295-441B-96DD-E7154DCABA91}" destId="{DC2E2BA7-B8AB-4627-800B-4E6FA651E967}" srcOrd="3" destOrd="0" parTransId="{7DB20E73-4AA1-4AF3-B3C9-43DEDC02FCDF}" sibTransId="{0452CE20-68B7-40CA-9FA9-9C01F14A6E9A}"/>
    <dgm:cxn modelId="{FFA926DA-7CC0-4F15-877A-15CF0F45FAD8}" srcId="{7304E5E8-E295-441B-96DD-E7154DCABA91}" destId="{1483253B-152D-48B4-A79F-2B6C146AC77F}" srcOrd="1" destOrd="0" parTransId="{CDC73ADF-C4EB-4973-A4BC-FE9DF80595AB}" sibTransId="{8698079A-CC88-4C5B-B7A5-6909F06F0BA7}"/>
    <dgm:cxn modelId="{C76F617E-EB8D-48AC-8EBE-3A302223EA1A}" srcId="{7304E5E8-E295-441B-96DD-E7154DCABA91}" destId="{CF432223-8697-4DB8-9501-E01CBC73570D}" srcOrd="2" destOrd="0" parTransId="{A7D7618C-A028-4B08-BA52-ECBCFA058734}" sibTransId="{79537763-3566-4FFB-9D53-48000842DBC0}"/>
    <dgm:cxn modelId="{25F846F1-F7D7-4425-860D-0EE65F7B6D61}" type="presOf" srcId="{CF432223-8697-4DB8-9501-E01CBC73570D}" destId="{D3B8551C-4C79-4F5C-9081-E90F5B7E06C6}" srcOrd="0" destOrd="0" presId="urn:microsoft.com/office/officeart/2005/8/layout/vList2"/>
    <dgm:cxn modelId="{19E02034-3BF3-4E6A-9A09-855693D44126}" type="presOf" srcId="{7304E5E8-E295-441B-96DD-E7154DCABA91}" destId="{FABC7101-4F6C-425A-A7C6-D19AC474BCAC}" srcOrd="0" destOrd="0" presId="urn:microsoft.com/office/officeart/2005/8/layout/vList2"/>
    <dgm:cxn modelId="{BB9BF084-83D8-4FA6-8C0D-DF9F7477ABBA}" type="presOf" srcId="{BC289DC1-4CAF-4C0E-B401-BA102EBDD91E}" destId="{8D8A7B4A-4AA0-415F-B9B0-D6E933408A30}" srcOrd="0" destOrd="0" presId="urn:microsoft.com/office/officeart/2005/8/layout/vList2"/>
    <dgm:cxn modelId="{60164275-0215-40C7-A550-124EC4F0F56D}" type="presOf" srcId="{DC2E2BA7-B8AB-4627-800B-4E6FA651E967}" destId="{04ABBC2F-18BA-4A6C-82B4-F8EB861B3E61}" srcOrd="0" destOrd="0" presId="urn:microsoft.com/office/officeart/2005/8/layout/vList2"/>
    <dgm:cxn modelId="{B81D4F69-D081-4291-80EE-674BA447B74A}" srcId="{7304E5E8-E295-441B-96DD-E7154DCABA91}" destId="{BC289DC1-4CAF-4C0E-B401-BA102EBDD91E}" srcOrd="0" destOrd="0" parTransId="{C213CD3C-A332-4C34-9ED7-4F8AD721C156}" sibTransId="{BAAD00F1-3399-4235-AFE5-23F061644FD0}"/>
    <dgm:cxn modelId="{C182DF07-3054-4510-9B59-50E8BD8D04B7}" type="presOf" srcId="{1483253B-152D-48B4-A79F-2B6C146AC77F}" destId="{F203CDF1-6E55-4CA9-BC8B-EDD0CED7C11A}" srcOrd="0" destOrd="0" presId="urn:microsoft.com/office/officeart/2005/8/layout/vList2"/>
    <dgm:cxn modelId="{64C9A9AB-4601-4E78-9943-728BD3995D6A}" type="presParOf" srcId="{FABC7101-4F6C-425A-A7C6-D19AC474BCAC}" destId="{8D8A7B4A-4AA0-415F-B9B0-D6E933408A30}" srcOrd="0" destOrd="0" presId="urn:microsoft.com/office/officeart/2005/8/layout/vList2"/>
    <dgm:cxn modelId="{4EE4FA23-BF8C-4733-92BA-7C2A62B6E8EB}" type="presParOf" srcId="{FABC7101-4F6C-425A-A7C6-D19AC474BCAC}" destId="{4B291A3B-181F-449A-88EC-3747195A0270}" srcOrd="1" destOrd="0" presId="urn:microsoft.com/office/officeart/2005/8/layout/vList2"/>
    <dgm:cxn modelId="{70D32C68-FF67-4403-968D-2B1BB60C98BA}" type="presParOf" srcId="{FABC7101-4F6C-425A-A7C6-D19AC474BCAC}" destId="{F203CDF1-6E55-4CA9-BC8B-EDD0CED7C11A}" srcOrd="2" destOrd="0" presId="urn:microsoft.com/office/officeart/2005/8/layout/vList2"/>
    <dgm:cxn modelId="{2CFC6AFB-F58E-4CFB-98C6-24048C0F4A4B}" type="presParOf" srcId="{FABC7101-4F6C-425A-A7C6-D19AC474BCAC}" destId="{3C6D142B-0287-4499-A677-7F5714BA4ECC}" srcOrd="3" destOrd="0" presId="urn:microsoft.com/office/officeart/2005/8/layout/vList2"/>
    <dgm:cxn modelId="{4F063846-F2D0-4583-BBC6-0DDB191C686B}" type="presParOf" srcId="{FABC7101-4F6C-425A-A7C6-D19AC474BCAC}" destId="{D3B8551C-4C79-4F5C-9081-E90F5B7E06C6}" srcOrd="4" destOrd="0" presId="urn:microsoft.com/office/officeart/2005/8/layout/vList2"/>
    <dgm:cxn modelId="{210DC4AF-D905-4921-9E55-5EFFFCE96156}" type="presParOf" srcId="{FABC7101-4F6C-425A-A7C6-D19AC474BCAC}" destId="{18FDFCF7-7DCE-4658-85DB-DDF3E1025B5E}" srcOrd="5" destOrd="0" presId="urn:microsoft.com/office/officeart/2005/8/layout/vList2"/>
    <dgm:cxn modelId="{BAB2D20F-DB3B-4598-B6DD-1525F8939CB8}" type="presParOf" srcId="{FABC7101-4F6C-425A-A7C6-D19AC474BCAC}" destId="{04ABBC2F-18BA-4A6C-82B4-F8EB861B3E6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C8D9-4568-4D3E-BA62-AD7F286B7041}">
      <dsp:nvSpPr>
        <dsp:cNvPr id="0" name=""/>
        <dsp:cNvSpPr/>
      </dsp:nvSpPr>
      <dsp:spPr>
        <a:xfrm>
          <a:off x="0" y="472506"/>
          <a:ext cx="10515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BD36E-6991-4DFA-8DE0-5B4B2CB2DA40}">
      <dsp:nvSpPr>
        <dsp:cNvPr id="0" name=""/>
        <dsp:cNvSpPr/>
      </dsp:nvSpPr>
      <dsp:spPr>
        <a:xfrm>
          <a:off x="525780" y="14946"/>
          <a:ext cx="736092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meet ups for mums - isolation </a:t>
          </a:r>
          <a:endParaRPr lang="en-US" sz="3100" kern="1200" dirty="0"/>
        </a:p>
      </dsp:txBody>
      <dsp:txXfrm>
        <a:off x="570452" y="59618"/>
        <a:ext cx="7271576" cy="825776"/>
      </dsp:txXfrm>
    </dsp:sp>
    <dsp:sp modelId="{4AEC635C-8D2D-49D2-9418-21CB60C07348}">
      <dsp:nvSpPr>
        <dsp:cNvPr id="0" name=""/>
        <dsp:cNvSpPr/>
      </dsp:nvSpPr>
      <dsp:spPr>
        <a:xfrm>
          <a:off x="0" y="1878667"/>
          <a:ext cx="10515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934A1-4415-47CD-B853-843ECDF2C7A9}">
      <dsp:nvSpPr>
        <dsp:cNvPr id="0" name=""/>
        <dsp:cNvSpPr/>
      </dsp:nvSpPr>
      <dsp:spPr>
        <a:xfrm>
          <a:off x="525780" y="1421106"/>
          <a:ext cx="7360920" cy="915120"/>
        </a:xfrm>
        <a:prstGeom prst="roundRect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/>
            <a:t>Provide more “visual information”</a:t>
          </a:r>
          <a:endParaRPr lang="en-US" sz="3100" kern="1200"/>
        </a:p>
      </dsp:txBody>
      <dsp:txXfrm>
        <a:off x="570452" y="1465778"/>
        <a:ext cx="7271576" cy="825776"/>
      </dsp:txXfrm>
    </dsp:sp>
    <dsp:sp modelId="{0ED18A1B-3E24-4694-81AD-606D6AE226CD}">
      <dsp:nvSpPr>
        <dsp:cNvPr id="0" name=""/>
        <dsp:cNvSpPr/>
      </dsp:nvSpPr>
      <dsp:spPr>
        <a:xfrm>
          <a:off x="0" y="3284827"/>
          <a:ext cx="10515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C289C-9094-42EB-B896-964E58CDCB1E}">
      <dsp:nvSpPr>
        <dsp:cNvPr id="0" name=""/>
        <dsp:cNvSpPr/>
      </dsp:nvSpPr>
      <dsp:spPr>
        <a:xfrm>
          <a:off x="525780" y="2827267"/>
          <a:ext cx="7360920" cy="91512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/>
            <a:t>Daily information post</a:t>
          </a:r>
          <a:endParaRPr lang="en-US" sz="3100" kern="1200"/>
        </a:p>
      </dsp:txBody>
      <dsp:txXfrm>
        <a:off x="570452" y="2871939"/>
        <a:ext cx="727157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E333-95E6-4B4E-809B-68889FB033CF}">
      <dsp:nvSpPr>
        <dsp:cNvPr id="0" name=""/>
        <dsp:cNvSpPr/>
      </dsp:nvSpPr>
      <dsp:spPr>
        <a:xfrm>
          <a:off x="0" y="61510"/>
          <a:ext cx="7036067" cy="953403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28 days - 56</a:t>
          </a:r>
          <a:r>
            <a:rPr lang="en-US" sz="2400" kern="1200" dirty="0"/>
            <a:t>,670 posts</a:t>
          </a:r>
        </a:p>
      </dsp:txBody>
      <dsp:txXfrm>
        <a:off x="46541" y="108051"/>
        <a:ext cx="6942985" cy="860321"/>
      </dsp:txXfrm>
    </dsp:sp>
    <dsp:sp modelId="{70076741-7C08-4502-B855-CB184506E8D3}">
      <dsp:nvSpPr>
        <dsp:cNvPr id="0" name=""/>
        <dsp:cNvSpPr/>
      </dsp:nvSpPr>
      <dsp:spPr>
        <a:xfrm>
          <a:off x="0" y="1084034"/>
          <a:ext cx="7036067" cy="953403"/>
        </a:xfrm>
        <a:prstGeom prst="roundRect">
          <a:avLst/>
        </a:prstGeom>
        <a:solidFill>
          <a:schemeClr val="accent2">
            <a:hueOff val="1273292"/>
            <a:satOff val="2160"/>
            <a:lumOff val="-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7 days -263 posts with 3,405 comments and 9,382 reactions</a:t>
          </a:r>
        </a:p>
      </dsp:txBody>
      <dsp:txXfrm>
        <a:off x="46541" y="1130575"/>
        <a:ext cx="6942985" cy="860321"/>
      </dsp:txXfrm>
    </dsp:sp>
    <dsp:sp modelId="{B5DE4207-C87B-449D-8858-810278FB2F12}">
      <dsp:nvSpPr>
        <dsp:cNvPr id="0" name=""/>
        <dsp:cNvSpPr/>
      </dsp:nvSpPr>
      <dsp:spPr>
        <a:xfrm>
          <a:off x="0" y="2106558"/>
          <a:ext cx="7036067" cy="953403"/>
        </a:xfrm>
        <a:prstGeom prst="roundRect">
          <a:avLst/>
        </a:prstGeom>
        <a:solidFill>
          <a:schemeClr val="accent2">
            <a:hueOff val="2546585"/>
            <a:satOff val="4320"/>
            <a:lumOff val="-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Approx. </a:t>
          </a:r>
          <a:r>
            <a:rPr lang="en-GB" sz="2400" kern="1200" dirty="0"/>
            <a:t>38 posts per day receiving 13 comments each</a:t>
          </a:r>
          <a:endParaRPr lang="en-US" sz="2400" kern="1200" dirty="0"/>
        </a:p>
      </dsp:txBody>
      <dsp:txXfrm>
        <a:off x="46541" y="2153099"/>
        <a:ext cx="6942985" cy="860321"/>
      </dsp:txXfrm>
    </dsp:sp>
    <dsp:sp modelId="{C015F3F1-F992-465B-86EA-773A68976703}">
      <dsp:nvSpPr>
        <dsp:cNvPr id="0" name=""/>
        <dsp:cNvSpPr/>
      </dsp:nvSpPr>
      <dsp:spPr>
        <a:xfrm>
          <a:off x="0" y="3129082"/>
          <a:ext cx="7036067" cy="953403"/>
        </a:xfrm>
        <a:prstGeom prst="roundRect">
          <a:avLst/>
        </a:prstGeom>
        <a:solidFill>
          <a:schemeClr val="accent2">
            <a:hueOff val="3819877"/>
            <a:satOff val="6480"/>
            <a:lumOff val="-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6,364 active members that week out of the total 8,700 (1,500 since 2017) in the group</a:t>
          </a:r>
          <a:endParaRPr lang="en-US" sz="2400" kern="1200" dirty="0"/>
        </a:p>
      </dsp:txBody>
      <dsp:txXfrm>
        <a:off x="46541" y="3175623"/>
        <a:ext cx="6942985" cy="860321"/>
      </dsp:txXfrm>
    </dsp:sp>
    <dsp:sp modelId="{651EB712-48FE-41FF-9861-D814FAD0A82D}">
      <dsp:nvSpPr>
        <dsp:cNvPr id="0" name=""/>
        <dsp:cNvSpPr/>
      </dsp:nvSpPr>
      <dsp:spPr>
        <a:xfrm>
          <a:off x="0" y="4151605"/>
          <a:ext cx="7036067" cy="953403"/>
        </a:xfrm>
        <a:prstGeom prst="roundRect">
          <a:avLst/>
        </a:prstGeom>
        <a:solidFill>
          <a:schemeClr val="accent2">
            <a:hueOff val="5093169"/>
            <a:satOff val="8640"/>
            <a:lumOff val="-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So 74% of our overall membership engaged with each other in that week alone</a:t>
          </a:r>
          <a:endParaRPr lang="en-US" sz="2400" kern="1200" dirty="0"/>
        </a:p>
      </dsp:txBody>
      <dsp:txXfrm>
        <a:off x="46541" y="4198146"/>
        <a:ext cx="6942985" cy="860321"/>
      </dsp:txXfrm>
    </dsp:sp>
    <dsp:sp modelId="{5F75ED2B-7755-4099-B53A-7B7BE515D230}">
      <dsp:nvSpPr>
        <dsp:cNvPr id="0" name=""/>
        <dsp:cNvSpPr/>
      </dsp:nvSpPr>
      <dsp:spPr>
        <a:xfrm>
          <a:off x="0" y="5174129"/>
          <a:ext cx="7036067" cy="953403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In that week we received 80 new member requests, at least 11 per day. We approved 51% of requests</a:t>
          </a:r>
          <a:endParaRPr lang="en-US" sz="2400" kern="1200" dirty="0"/>
        </a:p>
      </dsp:txBody>
      <dsp:txXfrm>
        <a:off x="46541" y="5220670"/>
        <a:ext cx="6942985" cy="860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EE3AF-4EED-4FF3-845A-AB8AD5945F7E}">
      <dsp:nvSpPr>
        <dsp:cNvPr id="0" name=""/>
        <dsp:cNvSpPr/>
      </dsp:nvSpPr>
      <dsp:spPr>
        <a:xfrm>
          <a:off x="1925" y="104112"/>
          <a:ext cx="2212999" cy="1106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37 posts </a:t>
          </a:r>
          <a:endParaRPr lang="en-US" sz="2100" kern="1200" dirty="0"/>
        </a:p>
      </dsp:txBody>
      <dsp:txXfrm>
        <a:off x="34333" y="136520"/>
        <a:ext cx="2148183" cy="1041683"/>
      </dsp:txXfrm>
    </dsp:sp>
    <dsp:sp modelId="{B28A7538-AF80-4EC9-923F-A97CA44D9B37}">
      <dsp:nvSpPr>
        <dsp:cNvPr id="0" name=""/>
        <dsp:cNvSpPr/>
      </dsp:nvSpPr>
      <dsp:spPr>
        <a:xfrm>
          <a:off x="223225" y="1210612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48CC2-8EE6-4417-8083-2109689C2A52}">
      <dsp:nvSpPr>
        <dsp:cNvPr id="0" name=""/>
        <dsp:cNvSpPr/>
      </dsp:nvSpPr>
      <dsp:spPr>
        <a:xfrm>
          <a:off x="444525" y="1487237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358 comments</a:t>
          </a:r>
          <a:endParaRPr lang="en-US" sz="2400" kern="1200" dirty="0"/>
        </a:p>
      </dsp:txBody>
      <dsp:txXfrm>
        <a:off x="476933" y="1519645"/>
        <a:ext cx="1705583" cy="1041683"/>
      </dsp:txXfrm>
    </dsp:sp>
    <dsp:sp modelId="{48D15364-C377-4641-B8B5-C4E85E817D62}">
      <dsp:nvSpPr>
        <dsp:cNvPr id="0" name=""/>
        <dsp:cNvSpPr/>
      </dsp:nvSpPr>
      <dsp:spPr>
        <a:xfrm>
          <a:off x="223225" y="1210612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CD95E-9C3F-4747-A712-0F118E7EED74}">
      <dsp:nvSpPr>
        <dsp:cNvPr id="0" name=""/>
        <dsp:cNvSpPr/>
      </dsp:nvSpPr>
      <dsp:spPr>
        <a:xfrm>
          <a:off x="444525" y="2870361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682 reactions</a:t>
          </a:r>
          <a:endParaRPr lang="en-US" sz="2400" kern="1200" dirty="0"/>
        </a:p>
      </dsp:txBody>
      <dsp:txXfrm>
        <a:off x="476933" y="2902769"/>
        <a:ext cx="1705583" cy="1041683"/>
      </dsp:txXfrm>
    </dsp:sp>
    <dsp:sp modelId="{2C5406EA-60DD-4F1F-BB9B-DA1EBC0C31CE}">
      <dsp:nvSpPr>
        <dsp:cNvPr id="0" name=""/>
        <dsp:cNvSpPr/>
      </dsp:nvSpPr>
      <dsp:spPr>
        <a:xfrm>
          <a:off x="2768175" y="104112"/>
          <a:ext cx="2212999" cy="1106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16 requests for breastfeeding help –</a:t>
          </a:r>
          <a:endParaRPr lang="en-US" sz="2100" kern="1200" dirty="0"/>
        </a:p>
      </dsp:txBody>
      <dsp:txXfrm>
        <a:off x="2800583" y="136520"/>
        <a:ext cx="2148183" cy="1041683"/>
      </dsp:txXfrm>
    </dsp:sp>
    <dsp:sp modelId="{92B234D4-24F9-4AE8-A1C1-466F82F00EAF}">
      <dsp:nvSpPr>
        <dsp:cNvPr id="0" name=""/>
        <dsp:cNvSpPr/>
      </dsp:nvSpPr>
      <dsp:spPr>
        <a:xfrm>
          <a:off x="2989475" y="1210612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7A77D-684E-47E4-9337-60700DFC9931}">
      <dsp:nvSpPr>
        <dsp:cNvPr id="0" name=""/>
        <dsp:cNvSpPr/>
      </dsp:nvSpPr>
      <dsp:spPr>
        <a:xfrm>
          <a:off x="3210775" y="1487237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all answered by an Admin</a:t>
          </a:r>
          <a:endParaRPr lang="en-US" sz="2400" kern="1200" dirty="0"/>
        </a:p>
      </dsp:txBody>
      <dsp:txXfrm>
        <a:off x="3243183" y="1519645"/>
        <a:ext cx="1705583" cy="1041683"/>
      </dsp:txXfrm>
    </dsp:sp>
    <dsp:sp modelId="{6E0C7A4E-C588-4C6E-A9C3-07F1DF05D427}">
      <dsp:nvSpPr>
        <dsp:cNvPr id="0" name=""/>
        <dsp:cNvSpPr/>
      </dsp:nvSpPr>
      <dsp:spPr>
        <a:xfrm>
          <a:off x="5534424" y="104112"/>
          <a:ext cx="2212999" cy="1106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4 information posts from Admin</a:t>
          </a:r>
          <a:endParaRPr lang="en-US" sz="2100" kern="1200" dirty="0"/>
        </a:p>
      </dsp:txBody>
      <dsp:txXfrm>
        <a:off x="5566832" y="136520"/>
        <a:ext cx="2148183" cy="1041683"/>
      </dsp:txXfrm>
    </dsp:sp>
    <dsp:sp modelId="{3663D051-C0D2-4460-8126-3CBD0DC69079}">
      <dsp:nvSpPr>
        <dsp:cNvPr id="0" name=""/>
        <dsp:cNvSpPr/>
      </dsp:nvSpPr>
      <dsp:spPr>
        <a:xfrm>
          <a:off x="8300674" y="104112"/>
          <a:ext cx="2212999" cy="1106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8 posts celebrating their breastfeeding journey</a:t>
          </a:r>
          <a:endParaRPr lang="en-US" sz="2100" kern="1200" dirty="0"/>
        </a:p>
      </dsp:txBody>
      <dsp:txXfrm>
        <a:off x="8333082" y="136520"/>
        <a:ext cx="21481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A7B4A-4AA0-415F-B9B0-D6E933408A30}">
      <dsp:nvSpPr>
        <dsp:cNvPr id="0" name=""/>
        <dsp:cNvSpPr/>
      </dsp:nvSpPr>
      <dsp:spPr>
        <a:xfrm>
          <a:off x="0" y="33302"/>
          <a:ext cx="6505594" cy="13965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PhD student Sharon Guille – nipple pain</a:t>
          </a:r>
          <a:endParaRPr lang="en-US" sz="2500" kern="1200"/>
        </a:p>
      </dsp:txBody>
      <dsp:txXfrm>
        <a:off x="68176" y="101478"/>
        <a:ext cx="6369242" cy="1260235"/>
      </dsp:txXfrm>
    </dsp:sp>
    <dsp:sp modelId="{F203CDF1-6E55-4CA9-BC8B-EDD0CED7C11A}">
      <dsp:nvSpPr>
        <dsp:cNvPr id="0" name=""/>
        <dsp:cNvSpPr/>
      </dsp:nvSpPr>
      <dsp:spPr>
        <a:xfrm>
          <a:off x="0" y="1501889"/>
          <a:ext cx="6505594" cy="1396587"/>
        </a:xfrm>
        <a:prstGeom prst="roundRect">
          <a:avLst/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Prof Marlene Sinclair – Traumatic memories of breastfeeding</a:t>
          </a:r>
          <a:endParaRPr lang="en-US" sz="2500" kern="1200"/>
        </a:p>
      </dsp:txBody>
      <dsp:txXfrm>
        <a:off x="68176" y="1570065"/>
        <a:ext cx="6369242" cy="1260235"/>
      </dsp:txXfrm>
    </dsp:sp>
    <dsp:sp modelId="{D3B8551C-4C79-4F5C-9081-E90F5B7E06C6}">
      <dsp:nvSpPr>
        <dsp:cNvPr id="0" name=""/>
        <dsp:cNvSpPr/>
      </dsp:nvSpPr>
      <dsp:spPr>
        <a:xfrm>
          <a:off x="0" y="2970477"/>
          <a:ext cx="6505594" cy="1396587"/>
        </a:xfrm>
        <a:prstGeom prst="roundRect">
          <a:avLst/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Prof Marlene Sinclair &amp; Dr Julie McCullagh – </a:t>
          </a:r>
          <a:r>
            <a:rPr lang="en-GB" sz="2500" kern="1200" dirty="0" err="1"/>
            <a:t>ConnectEpeople</a:t>
          </a:r>
          <a:endParaRPr lang="en-US" sz="2500" kern="1200" dirty="0"/>
        </a:p>
      </dsp:txBody>
      <dsp:txXfrm>
        <a:off x="68176" y="3038653"/>
        <a:ext cx="6369242" cy="1260235"/>
      </dsp:txXfrm>
    </dsp:sp>
    <dsp:sp modelId="{04ABBC2F-18BA-4A6C-82B4-F8EB861B3E61}">
      <dsp:nvSpPr>
        <dsp:cNvPr id="0" name=""/>
        <dsp:cNvSpPr/>
      </dsp:nvSpPr>
      <dsp:spPr>
        <a:xfrm>
          <a:off x="0" y="4439065"/>
          <a:ext cx="6505594" cy="1396587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Dr Maria Herron – Use of online collective intelligence to develop real life breastfeeding support </a:t>
          </a:r>
          <a:endParaRPr lang="en-US" sz="2500" kern="1200"/>
        </a:p>
      </dsp:txBody>
      <dsp:txXfrm>
        <a:off x="68176" y="4507241"/>
        <a:ext cx="6369242" cy="1260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0.13064</cdr:y>
    </cdr:from>
    <cdr:to>
      <cdr:x>0.28409</cdr:x>
      <cdr:y>0.26397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EC6EA6-940B-4989-A014-335AA3F219EA}"/>
            </a:ext>
          </a:extLst>
        </cdr:cNvPr>
        <cdr:cNvSpPr txBox="1"/>
      </cdr:nvSpPr>
      <cdr:spPr>
        <a:xfrm xmlns:a="http://schemas.openxmlformats.org/drawingml/2006/main">
          <a:off x="0" y="895929"/>
          <a:ext cx="3463626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Wealth of experience and knowledge in the group</a:t>
          </a:r>
        </a:p>
        <a:p xmlns:a="http://schemas.openxmlformats.org/drawingml/2006/main">
          <a:r>
            <a:rPr lang="en-GB" dirty="0"/>
            <a:t>They are motivated to help as they know it gets easier and know what it means to their baby and them</a:t>
          </a:r>
          <a:endParaRPr lang="en-GB" sz="1100" dirty="0"/>
        </a:p>
        <a:p xmlns:a="http://schemas.openxmlformats.org/drawingml/2006/main">
          <a:r>
            <a:rPr lang="en-GB" sz="1100" dirty="0"/>
            <a:t>They do exist – they need </a:t>
          </a:r>
          <a:r>
            <a:rPr lang="en-GB" dirty="0"/>
            <a:t>acceptance and support</a:t>
          </a:r>
          <a:endParaRPr lang="en-GB" sz="1100" dirty="0"/>
        </a:p>
        <a:p xmlns:a="http://schemas.openxmlformats.org/drawingml/2006/main">
          <a:r>
            <a:rPr lang="en-GB" dirty="0"/>
            <a:t>Concern that NI isn’t ready for natural term breastfeeding?</a:t>
          </a:r>
        </a:p>
        <a:p xmlns:a="http://schemas.openxmlformats.org/drawingml/2006/main">
          <a:r>
            <a:rPr lang="en-GB" sz="1100" dirty="0"/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3F10-7D66-458F-9F99-70890569DF9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BB6C-A310-41D3-97ED-F2EB330AC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0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Largest Independent annual midwifery and maternity conference in the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BB6C-A310-41D3-97ED-F2EB330ACD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Said particularly impressed with the fact that we are all volunteers supporting women with no funding or involvement from statutory body</a:t>
            </a:r>
          </a:p>
          <a:p>
            <a:r>
              <a:rPr lang="en-GB" dirty="0"/>
              <a:t>Also commented that we had “created a virtual village for women, especially helpful in the “wee small hours”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BB6C-A310-41D3-97ED-F2EB330ACD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3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BB6C-A310-41D3-97ED-F2EB330ACD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 over</a:t>
            </a:r>
            <a:r>
              <a:rPr lang="en-GB" baseline="0" dirty="0"/>
              <a:t> a quarter of members have fed beyond 6mths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BB6C-A310-41D3-97ED-F2EB330ACD3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8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B133-BAF3-431F-95AD-AEC87451A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40265-52E6-465E-B9CA-498251890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1B13D-0392-4409-BA2E-23D9285B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CB6E-B66A-43AC-9142-07865FB2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D78A0-24F9-48CA-8889-5FCB20A2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82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8C9B-4551-4894-9B7E-07A60735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BFF7A-B89B-4D8E-BAE9-A2E6E6A18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42D15-3D7A-4F91-9186-B4625797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3CEC5-E1C5-4725-9060-278BC853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9EF57-1D78-47E4-BA60-0C550324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22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6E2E1-DBC2-4D84-B8BD-ED5649A60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FC74F-BE18-4749-B8AD-448552192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2A2DD-8F13-4DA0-9B5F-09E29309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786DD-797C-4A56-ABAD-91C9B669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E9ADD-D042-412A-8C98-89387CD6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2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2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5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0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5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1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3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AADA-497C-458F-A5FF-44040D98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BD432-F61B-46EE-AB30-21C2F9B2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9F06A-7594-4EC0-821A-A9482535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37534-7D9B-4F6F-8437-995176F3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5372C-EE79-4D4A-B762-04865A7F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82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0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11/8/2018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86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11/8/2018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35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11/8/2018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8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C8D1-1567-4752-AEE8-F3546088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0F6A2-3752-4EB5-AFAB-D7A4C2DBB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C37DB-F69A-4458-9DD7-4DC4A7FB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434BC-AA06-4DA2-99A2-ACCC3277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52B2-44E6-4849-B76E-B8F47563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4441-02FE-475A-9CC4-ACC946F7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97FB-59F8-4E70-B1D7-B400FDD24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10FDF-2BEE-4693-B459-1C048669C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43CE1-566D-4D81-A286-2BC22738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A36CF-DF68-487D-9799-88FBA8D1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7D17B-2BCE-418B-84D0-4FDEFF8F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01A2-0F7D-4F2C-9FF5-E50F0F43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813B1-9909-49AC-81E4-48DD8CF4F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58E9F-6C97-42A8-9531-4A6BC5B76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46D85-990A-4CBB-9C85-54A6B82BC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D87E8-9914-43E6-9CBF-B614C9D13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7BF3E-23D2-4B00-8159-D6632A51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01C59-2FDE-43CB-B746-735A197E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7D0E6-B6D1-4673-A1C3-8206DE49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0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83A6-353A-4CD1-B81D-9A317F91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D145D-81C9-4B2F-BDFE-87F4F618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FDD8C-552F-4B0A-99DC-E1B73BF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96D66-DA05-4D7D-8075-479D8A4A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E17F8-4664-46AF-A694-A0FE9D04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E1B70-2EB9-4B86-BEF2-E16CF1D7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8094F-CD72-4B9C-B1F6-13FB98D8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7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9D27-7AB2-4428-BC2A-5111F9A1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8841-7068-4E30-AEDC-41716471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F5BC3-7AE0-4559-A7B8-508DAA75E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76D35-728C-42AF-9FA6-62D4DDF6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48C7-4609-42F9-BDE2-32458AEA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B9EBC-5CBF-4173-8EEE-4A2B480F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7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8EA7-40C1-4129-8FDC-4E65CC56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6F82-3421-423E-9794-BD8859B38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F75E0-D20A-478D-B490-4902FB9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A4A72-1C1B-4723-9B3E-5C92D56C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B89E2-554B-4D6D-821E-8EC17482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306DF-4B1A-4893-9BE7-65049CE6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0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0572C-3B8F-4848-AA44-9D1BF117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BA7D7-C188-4229-AAA9-95E1070E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5C58A-6CBE-4B17-B0C4-1A0D9C2DE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FFAF-A16B-4ACA-B507-662646FF348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19867-68B7-47BB-9D11-AE08CBDC7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BE490-4CF8-439B-B42B-E35EB46A3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B7A7-0B47-4FCF-914B-A7F5F7F41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0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29913EE1-2C59-40F6-9B53-AC0093AC0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9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A431F493-9E5E-4D18-A003-041A9C5AE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3" b="6545"/>
          <a:stretch/>
        </p:blipFill>
        <p:spPr>
          <a:xfrm>
            <a:off x="904614" y="142048"/>
            <a:ext cx="4892180" cy="5810436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0A6CE33-A7BD-40F7-BC29-82B66EAE5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9"/>
          <a:stretch/>
        </p:blipFill>
        <p:spPr>
          <a:xfrm>
            <a:off x="6708517" y="142048"/>
            <a:ext cx="3864769" cy="4265720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6FB04C1-F000-4351-8A26-0A520F30E1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4" b="29450"/>
          <a:stretch/>
        </p:blipFill>
        <p:spPr>
          <a:xfrm>
            <a:off x="6708516" y="4407766"/>
            <a:ext cx="3864769" cy="21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2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B3145-0704-44ED-A0E9-A15082E2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GB"/>
              <a:t>Suggestions for improvement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7DDDED-2902-4DA8-97F6-B1E5947F2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095079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58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FD52827-C3C7-4F60-AE79-0DFD9F13F2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/>
            </a:r>
            <a:br>
              <a:rPr lang="en-US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Snapshot of BFNI</a:t>
            </a:r>
            <a:r>
              <a:rPr lang="en-US">
                <a:solidFill>
                  <a:srgbClr val="FFFFFF"/>
                </a:solidFill>
              </a:rPr>
              <a:t/>
            </a:r>
            <a:br>
              <a:rPr lang="en-US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8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970034"/>
              </p:ext>
            </p:extLst>
          </p:nvPr>
        </p:nvGraphicFramePr>
        <p:xfrm>
          <a:off x="211759" y="327257"/>
          <a:ext cx="7036067" cy="6189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194635B-10A4-4E5E-B950-1F9125C7E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5139" y="5803301"/>
            <a:ext cx="71329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5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2ABF8-83B3-4F15-A49F-F1938A52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GB" dirty="0"/>
              <a:t>24 Hours in BFNI 20/10/18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E305B-63AF-4796-9952-6065956B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705" y="5803301"/>
            <a:ext cx="713294" cy="1054699"/>
          </a:xfrm>
          <a:prstGeom prst="rect">
            <a:avLst/>
          </a:prstGeom>
        </p:spPr>
      </p:pic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609415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7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41820B-E40E-4ECA-A3B9-BD5FDF61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24 hours in BFNI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69AF4-1ECC-4BD5-AE64-DEA2A4EC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253331"/>
            <a:ext cx="537986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00:51</a:t>
            </a:r>
            <a:r>
              <a:rPr lang="en-GB" sz="2000" dirty="0"/>
              <a:t>  1 day old – what’s normal?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01:20</a:t>
            </a:r>
            <a:r>
              <a:rPr lang="en-GB" sz="2000" dirty="0"/>
              <a:t>  cluster feeding, 3 Days old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02:52</a:t>
            </a:r>
            <a:r>
              <a:rPr lang="en-GB" sz="2000" dirty="0"/>
              <a:t>  Engorgement at 9 weeks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05:59</a:t>
            </a:r>
            <a:r>
              <a:rPr lang="en-GB" sz="2000" dirty="0"/>
              <a:t>  Comebacks for co-sleepers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07:28</a:t>
            </a:r>
            <a:r>
              <a:rPr lang="en-GB" sz="2000" dirty="0"/>
              <a:t>  2 year old night feeds – normal?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08:23</a:t>
            </a:r>
            <a:r>
              <a:rPr lang="en-GB" sz="2000" dirty="0"/>
              <a:t>  looking back – 1year after weaning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09:34</a:t>
            </a:r>
            <a:r>
              <a:rPr lang="en-GB" sz="2000" dirty="0"/>
              <a:t>  Is my 4 week old feeding well?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09:46</a:t>
            </a:r>
            <a:r>
              <a:rPr lang="en-GB" sz="2000" dirty="0"/>
              <a:t>  Golden Boobies - celebration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09:49</a:t>
            </a:r>
            <a:r>
              <a:rPr lang="en-GB" sz="2000" dirty="0"/>
              <a:t>  Bottle refusal 4mths, how will I do exam?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11:06</a:t>
            </a:r>
            <a:r>
              <a:rPr lang="en-GB" sz="2000" dirty="0"/>
              <a:t>  Admin post: Breast Crawl video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7030A0"/>
                </a:solidFill>
              </a:rPr>
              <a:t>11:10</a:t>
            </a:r>
            <a:r>
              <a:rPr lang="en-GB" sz="2000" dirty="0"/>
              <a:t>  Admin post: Global Health media video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F743E4-41A1-4FB0-8F16-872D672E3FBF}"/>
              </a:ext>
            </a:extLst>
          </p:cNvPr>
          <p:cNvSpPr/>
          <p:nvPr/>
        </p:nvSpPr>
        <p:spPr>
          <a:xfrm>
            <a:off x="6045694" y="1146795"/>
            <a:ext cx="6096000" cy="5584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dirty="0">
                <a:solidFill>
                  <a:srgbClr val="7030A0"/>
                </a:solidFill>
              </a:rPr>
              <a:t>12:58</a:t>
            </a:r>
            <a:r>
              <a:rPr lang="sv-SE" sz="2000" dirty="0"/>
              <a:t> Donation – Breastmilk storage bags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</a:rPr>
              <a:t>13:38</a:t>
            </a:r>
            <a:r>
              <a:rPr lang="en-GB" sz="2000" dirty="0"/>
              <a:t> Partner got Breastmilk keepsake art - Birthday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</a:rPr>
              <a:t>13:52</a:t>
            </a:r>
            <a:r>
              <a:rPr lang="en-GB" sz="2000" dirty="0"/>
              <a:t> Baby has a cold, should I keep feeding him?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</a:rPr>
              <a:t>14:04</a:t>
            </a:r>
            <a:r>
              <a:rPr lang="en-GB" sz="2000" dirty="0"/>
              <a:t> Can I keep feeding when I have food poisoning?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</a:rPr>
              <a:t>14:35</a:t>
            </a:r>
            <a:r>
              <a:rPr lang="en-GB" sz="2000" dirty="0"/>
              <a:t> Breastfeeding puts my 17 month old to sleep every time!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</a:rPr>
              <a:t>14:47</a:t>
            </a:r>
            <a:r>
              <a:rPr lang="en-GB" sz="2000" dirty="0"/>
              <a:t> Biting help - late onset low milk supply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</a:rPr>
              <a:t>15:22</a:t>
            </a:r>
            <a:r>
              <a:rPr lang="en-GB" sz="2000" dirty="0"/>
              <a:t> Breastfeeding at </a:t>
            </a:r>
            <a:r>
              <a:rPr lang="en-GB" sz="2000" dirty="0" err="1"/>
              <a:t>Rosepark</a:t>
            </a:r>
            <a:r>
              <a:rPr lang="en-GB" sz="2000" dirty="0"/>
              <a:t> Farm - owner congratulated me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</a:rPr>
              <a:t>15:37</a:t>
            </a:r>
            <a:r>
              <a:rPr lang="en-GB" sz="2000" dirty="0"/>
              <a:t> NIP (nursed in public) at Giants Causeway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029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7EEC4D-1B79-4E26-8924-C37DBC4F4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2" y="1438180"/>
            <a:ext cx="568244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16:18 </a:t>
            </a:r>
            <a:r>
              <a:rPr lang="en-GB" sz="2000" dirty="0"/>
              <a:t> NIP at Belfast Castle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17:11</a:t>
            </a:r>
            <a:r>
              <a:rPr lang="en-GB" sz="2000" dirty="0"/>
              <a:t>  Pump recommendations?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17:18 </a:t>
            </a:r>
            <a:r>
              <a:rPr lang="en-GB" sz="2000" dirty="0"/>
              <a:t> 3 week old poor weight gain -  what is switch                    nursing?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17:38</a:t>
            </a:r>
            <a:r>
              <a:rPr lang="en-GB" sz="2000" dirty="0"/>
              <a:t>  Return to work help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18:08</a:t>
            </a:r>
            <a:r>
              <a:rPr lang="en-GB" sz="2000" dirty="0"/>
              <a:t>  Nursing strike is over, thank you for your help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18:36</a:t>
            </a:r>
            <a:r>
              <a:rPr lang="en-GB" sz="2000" dirty="0"/>
              <a:t>  4 month sleep regression help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18:55</a:t>
            </a:r>
            <a:r>
              <a:rPr lang="en-GB" sz="2000" dirty="0"/>
              <a:t>  Admin Post - La Leche League Meeting info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19:23</a:t>
            </a:r>
            <a:r>
              <a:rPr lang="en-GB" sz="2000" dirty="0"/>
              <a:t>  My baby tried to latch to a pumpkin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19:33</a:t>
            </a:r>
            <a:r>
              <a:rPr lang="en-GB" sz="2000" dirty="0"/>
              <a:t>  3 day old baby, should I have a routine?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20:18</a:t>
            </a:r>
            <a:r>
              <a:rPr lang="en-GB" sz="2000" dirty="0"/>
              <a:t>  2year old is sick and only wants breastmilk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9F6EA-19E9-45F0-AA1C-E91439F74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393790"/>
            <a:ext cx="551969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20:36  </a:t>
            </a:r>
            <a:r>
              <a:rPr lang="en-GB" sz="2000" dirty="0"/>
              <a:t>Family want me to give a dummy, I don’t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20:41</a:t>
            </a:r>
            <a:r>
              <a:rPr lang="en-GB" sz="2000" dirty="0"/>
              <a:t>  Admin post – It’s ok to wake a sleeping baby to offer a feed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21:50</a:t>
            </a:r>
            <a:r>
              <a:rPr lang="en-GB" sz="2000" dirty="0"/>
              <a:t>   “The Let Down” comedy on Netflix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22:48</a:t>
            </a:r>
            <a:r>
              <a:rPr lang="en-GB" sz="2000" dirty="0"/>
              <a:t>  15 week old, how much milk should he get?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23:01</a:t>
            </a:r>
            <a:r>
              <a:rPr lang="en-GB" sz="2000" dirty="0"/>
              <a:t>   Breastfeeding on TV “With this Ring”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23:22</a:t>
            </a:r>
            <a:r>
              <a:rPr lang="en-GB" sz="2000" dirty="0"/>
              <a:t>   Low milk supply in one breast after mastitis.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23:58</a:t>
            </a:r>
            <a:r>
              <a:rPr lang="en-GB" sz="2000" dirty="0"/>
              <a:t>   Feeding my sick baby in SWAH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FF0D3276-B5B0-44B7-9C43-13B04029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90"/>
            <a:ext cx="10515600" cy="1179590"/>
          </a:xfrm>
        </p:spPr>
        <p:txBody>
          <a:bodyPr/>
          <a:lstStyle/>
          <a:p>
            <a:pPr algn="ctr"/>
            <a:r>
              <a:rPr lang="en-GB" dirty="0"/>
              <a:t>24 hours in BFNI</a:t>
            </a:r>
          </a:p>
        </p:txBody>
      </p:sp>
    </p:spTree>
    <p:extLst>
      <p:ext uri="{BB962C8B-B14F-4D97-AF65-F5344CB8AC3E}">
        <p14:creationId xmlns:p14="http://schemas.microsoft.com/office/powerpoint/2010/main" val="13335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7D740A-9261-49F7-A44E-9F59ECDEE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44249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115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E9DD-09C9-49E5-9B03-6083C6FD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Experiences of mothers in BFNI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2A723F4-39AA-428C-ADAC-959ED2029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07292"/>
              </p:ext>
            </p:extLst>
          </p:nvPr>
        </p:nvGraphicFramePr>
        <p:xfrm>
          <a:off x="0" y="1524000"/>
          <a:ext cx="121919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66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D5610-D97F-44DB-9A52-9BE4B93D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BFNI supporting Research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B1FB2009-D9B7-4607-956F-60572DC98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40215"/>
              </p:ext>
            </p:extLst>
          </p:nvPr>
        </p:nvGraphicFramePr>
        <p:xfrm>
          <a:off x="5446920" y="699796"/>
          <a:ext cx="6505594" cy="5868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163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43C3A9-5ED5-477A-88CD-2186847AC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DC8C5D-A0FA-45EB-9E50-36CDAAF7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Our new public page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C5E74BD-BA36-438B-90A3-9899F7DD9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 Started in January 2018</a:t>
            </a:r>
          </a:p>
          <a:p>
            <a:r>
              <a:rPr lang="en-US" sz="1800" dirty="0"/>
              <a:t>Purpose – </a:t>
            </a:r>
          </a:p>
          <a:p>
            <a:pPr lvl="1"/>
            <a:r>
              <a:rPr lang="en-US" sz="1800" dirty="0"/>
              <a:t>Normalize Breastfeeding – general public</a:t>
            </a:r>
          </a:p>
          <a:p>
            <a:pPr lvl="1"/>
            <a:r>
              <a:rPr lang="en-US" sz="1800" dirty="0"/>
              <a:t>Increase knowledge in woman’s real world (Dads, MIL’s and family tagged) </a:t>
            </a:r>
          </a:p>
          <a:p>
            <a:pPr lvl="1"/>
            <a:r>
              <a:rPr lang="en-US" sz="1800" dirty="0"/>
              <a:t>Allows sharing of information of how  breastfeeding works</a:t>
            </a:r>
          </a:p>
          <a:p>
            <a:r>
              <a:rPr lang="en-US" sz="1800" dirty="0"/>
              <a:t>Currently 4,720 people following </a:t>
            </a:r>
            <a:r>
              <a:rPr lang="en-US" sz="1800"/>
              <a:t>the page  </a:t>
            </a:r>
            <a:endParaRPr lang="en-US" sz="1800" dirty="0"/>
          </a:p>
          <a:p>
            <a:pPr marL="0"/>
            <a:endParaRPr lang="en-US" sz="1800" dirty="0"/>
          </a:p>
        </p:txBody>
      </p:sp>
      <p:sp>
        <p:nvSpPr>
          <p:cNvPr id="79" name="Freeform: Shape 7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Content Placeholder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03CEC0-D2EC-47D8-8FFA-1E223072C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r="-1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6876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607DA8E-0AC7-4D9E-A663-2FDDC3CEF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38" y="-1"/>
            <a:ext cx="2955926" cy="5254978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762F2A-6B77-4E20-A4AD-ADD57737C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r="3896"/>
          <a:stretch/>
        </p:blipFill>
        <p:spPr>
          <a:xfrm>
            <a:off x="0" y="0"/>
            <a:ext cx="3707306" cy="656503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54FDF82-5C6A-4014-8231-A88AA73EC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r="3896"/>
          <a:stretch/>
        </p:blipFill>
        <p:spPr>
          <a:xfrm>
            <a:off x="4277859" y="26634"/>
            <a:ext cx="3707306" cy="65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3C1A5C-E413-44D8-9805-D09CF962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Off to the Mamma Awards!</a:t>
            </a:r>
          </a:p>
        </p:txBody>
      </p:sp>
      <p:cxnSp>
        <p:nvCxnSpPr>
          <p:cNvPr id="50" name="Straight Connector 46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erson standing in front of a window&#10;&#10;Description generated with very high confidence">
            <a:extLst>
              <a:ext uri="{FF2B5EF4-FFF2-40B4-BE49-F238E27FC236}">
                <a16:creationId xmlns:a16="http://schemas.microsoft.com/office/drawing/2014/main" id="{BE83CD2E-95DA-42FD-B467-BF7250A5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Picture 8" descr="A person holding luggage&#10;&#10;Description generated with high confidence">
            <a:extLst>
              <a:ext uri="{FF2B5EF4-FFF2-40B4-BE49-F238E27FC236}">
                <a16:creationId xmlns:a16="http://schemas.microsoft.com/office/drawing/2014/main" id="{F74DB7A3-6D3F-424E-B68D-1318BA7454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5" r="2" b="1859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D14194-1C92-4162-8842-D1727B08E63A}"/>
              </a:ext>
            </a:extLst>
          </p:cNvPr>
          <p:cNvSpPr txBox="1"/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Breastfeeding Champions 2018!</a:t>
            </a:r>
          </a:p>
        </p:txBody>
      </p:sp>
      <p:pic>
        <p:nvPicPr>
          <p:cNvPr id="4" name="Picture 3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CA66984-2F5E-4CA5-9E6B-6F8F90031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6"/>
          <a:stretch/>
        </p:blipFill>
        <p:spPr>
          <a:xfrm>
            <a:off x="2514985" y="307731"/>
            <a:ext cx="7106930" cy="3997637"/>
          </a:xfrm>
          <a:prstGeom prst="rect">
            <a:avLst/>
          </a:prstGeom>
        </p:spPr>
      </p:pic>
      <p:cxnSp>
        <p:nvCxnSpPr>
          <p:cNvPr id="52" name="Straight Connector 4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0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A1B1C-3A06-45A8-B9A8-D314BE2C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376" y="513184"/>
            <a:ext cx="6120881" cy="21610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Positive Birth NI Awards</a:t>
            </a:r>
            <a:b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BFNI and </a:t>
            </a:r>
            <a:r>
              <a:rPr lang="en-US" sz="33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Mammæ</a:t>
            </a:r>
            <a:r>
              <a:rPr lang="en-US" sz="3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are shortlisted!</a:t>
            </a:r>
            <a:r>
              <a:rPr lang="en-US" sz="2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842792F-B8C3-4017-BD43-56FF3D59E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5" r="-1" b="31529"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34750E-3FF7-470B-8E1B-49B781C3BD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261687D-2566-4522-A299-A342AD02CE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b="38361"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81EC4E-83CA-42F6-889E-9D1D502CB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8889" y="2221199"/>
            <a:ext cx="4956573" cy="30768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Clr>
                <a:srgbClr val="435F6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buClr>
                <a:srgbClr val="435F6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buClr>
                <a:srgbClr val="435F64"/>
              </a:buClr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rgbClr val="000000"/>
                </a:solidFill>
              </a:rPr>
              <a:t>Mammæ</a:t>
            </a:r>
            <a:r>
              <a:rPr lang="en-US" sz="4500" dirty="0">
                <a:solidFill>
                  <a:srgbClr val="000000"/>
                </a:solidFill>
              </a:rPr>
              <a:t> Carol Smyth IBCLC Wins !!</a:t>
            </a:r>
          </a:p>
          <a:p>
            <a:pPr indent="-228600">
              <a:buClr>
                <a:srgbClr val="435F6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9552C8CB-1668-4ADF-8622-BAA21ACF8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7" b="9072"/>
          <a:stretch/>
        </p:blipFill>
        <p:spPr>
          <a:xfrm>
            <a:off x="0" y="-1"/>
            <a:ext cx="12225327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5BB90D-9F29-4760-8B3C-B6F7CDAD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Links with Wendy Jones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0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6C00-C8EA-47B4-A614-C308DE1F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3" y="1506343"/>
            <a:ext cx="3651467" cy="1676603"/>
          </a:xfrm>
        </p:spPr>
        <p:txBody>
          <a:bodyPr>
            <a:normAutofit/>
          </a:bodyPr>
          <a:lstStyle/>
          <a:p>
            <a:r>
              <a:rPr lang="en-GB" sz="5400" dirty="0"/>
              <a:t>Real life connections</a:t>
            </a:r>
          </a:p>
        </p:txBody>
      </p:sp>
      <p:pic>
        <p:nvPicPr>
          <p:cNvPr id="10" name="Content Placeholder 6" descr="A group of kids posing for a photo&#10;&#10;Description generated with high confidence">
            <a:extLst>
              <a:ext uri="{FF2B5EF4-FFF2-40B4-BE49-F238E27FC236}">
                <a16:creationId xmlns:a16="http://schemas.microsoft.com/office/drawing/2014/main" id="{B8D3A35C-B827-408A-BA74-544E43083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5111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27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C23DF3-2D75-44B5-8D0B-E6807DEE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5" y="803705"/>
            <a:ext cx="4452630" cy="31252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SurveyMonkey Oct 2018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3835DF2D-A6F8-48FD-B644-B40C1824C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8608"/>
          <a:stretch/>
        </p:blipFill>
        <p:spPr>
          <a:xfrm>
            <a:off x="6863525" y="640080"/>
            <a:ext cx="3924419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2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2118</TotalTime>
  <Words>623</Words>
  <Application>Microsoft Office PowerPoint</Application>
  <PresentationFormat>Widescreen</PresentationFormat>
  <Paragraphs>94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1_Office Theme</vt:lpstr>
      <vt:lpstr>PowerPoint Presentation</vt:lpstr>
      <vt:lpstr>Our new public page</vt:lpstr>
      <vt:lpstr>PowerPoint Presentation</vt:lpstr>
      <vt:lpstr>Off to the Mamma Awards!</vt:lpstr>
      <vt:lpstr>PowerPoint Presentation</vt:lpstr>
      <vt:lpstr>Positive Birth NI Awards BFNI and Mammæ are shortlisted! </vt:lpstr>
      <vt:lpstr>Links with Wendy Jones</vt:lpstr>
      <vt:lpstr>Real life connections</vt:lpstr>
      <vt:lpstr>SurveyMonkey Oct 2018</vt:lpstr>
      <vt:lpstr>PowerPoint Presentation</vt:lpstr>
      <vt:lpstr>Suggestions for improvement</vt:lpstr>
      <vt:lpstr> Snapshot of BFNI </vt:lpstr>
      <vt:lpstr>24 Hours in BFNI 20/10/18</vt:lpstr>
      <vt:lpstr>24 hours in BFNI</vt:lpstr>
      <vt:lpstr>24 hours in BFNI</vt:lpstr>
      <vt:lpstr>PowerPoint Presentation</vt:lpstr>
      <vt:lpstr>Experiences of mothers in BFNI</vt:lpstr>
      <vt:lpstr>BFNI supporting 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paton</dc:creator>
  <cp:lastModifiedBy>McCullough, Julie</cp:lastModifiedBy>
  <cp:revision>132</cp:revision>
  <dcterms:created xsi:type="dcterms:W3CDTF">2018-10-18T11:33:14Z</dcterms:created>
  <dcterms:modified xsi:type="dcterms:W3CDTF">2018-11-08T20:30:25Z</dcterms:modified>
</cp:coreProperties>
</file>