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1" r:id="rId4"/>
    <p:sldId id="258" r:id="rId5"/>
    <p:sldId id="262" r:id="rId6"/>
    <p:sldId id="259" r:id="rId7"/>
    <p:sldId id="264" r:id="rId8"/>
    <p:sldId id="268" r:id="rId9"/>
    <p:sldId id="263" r:id="rId10"/>
    <p:sldId id="265" r:id="rId11"/>
    <p:sldId id="267" r:id="rId12"/>
    <p:sldId id="260" r:id="rId13"/>
    <p:sldId id="269" r:id="rId14"/>
    <p:sldId id="273" r:id="rId15"/>
    <p:sldId id="270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2" autoAdjust="0"/>
  </p:normalViewPr>
  <p:slideViewPr>
    <p:cSldViewPr>
      <p:cViewPr varScale="1">
        <p:scale>
          <a:sx n="86" d="100"/>
          <a:sy n="86" d="100"/>
        </p:scale>
        <p:origin x="152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7C100F-E84F-4511-BAF5-7BA5A1389EC6}" type="doc">
      <dgm:prSet loTypeId="urn:microsoft.com/office/officeart/2005/8/layout/radial1" loCatId="cycle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80AD5354-35F5-4424-9F17-A26C429DC75F}">
      <dgm:prSet phldrT="[Text]"/>
      <dgm:spPr/>
      <dgm:t>
        <a:bodyPr/>
        <a:lstStyle/>
        <a:p>
          <a:r>
            <a:rPr lang="en-GB" dirty="0" smtClean="0"/>
            <a:t>Tessa’s Birth </a:t>
          </a:r>
          <a:endParaRPr lang="en-GB" dirty="0"/>
        </a:p>
      </dgm:t>
    </dgm:pt>
    <dgm:pt modelId="{DDC7E793-2B83-424B-8C23-332E47BF118E}" type="parTrans" cxnId="{D9F66CA4-C3A4-493E-8805-F2D8815CF16F}">
      <dgm:prSet/>
      <dgm:spPr/>
      <dgm:t>
        <a:bodyPr/>
        <a:lstStyle/>
        <a:p>
          <a:endParaRPr lang="en-GB"/>
        </a:p>
      </dgm:t>
    </dgm:pt>
    <dgm:pt modelId="{CE86F156-CAD3-4D5C-BDD6-9100D91419A0}" type="sibTrans" cxnId="{D9F66CA4-C3A4-493E-8805-F2D8815CF16F}">
      <dgm:prSet/>
      <dgm:spPr/>
      <dgm:t>
        <a:bodyPr/>
        <a:lstStyle/>
        <a:p>
          <a:endParaRPr lang="en-GB"/>
        </a:p>
      </dgm:t>
    </dgm:pt>
    <dgm:pt modelId="{CC97AE0D-D543-41EA-A25F-85102EBDE81F}">
      <dgm:prSet phldrT="[Text]" custT="1"/>
      <dgm:spPr/>
      <dgm:t>
        <a:bodyPr/>
        <a:lstStyle/>
        <a:p>
          <a:r>
            <a:rPr lang="en-GB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Trauma</a:t>
          </a:r>
          <a:endParaRPr lang="en-GB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B9F6D56-2917-4041-A41C-0640295DBF6F}" type="parTrans" cxnId="{9F8D48E6-77E1-4097-B170-217DBB3B4043}">
      <dgm:prSet/>
      <dgm:spPr/>
      <dgm:t>
        <a:bodyPr/>
        <a:lstStyle/>
        <a:p>
          <a:endParaRPr lang="en-GB"/>
        </a:p>
      </dgm:t>
    </dgm:pt>
    <dgm:pt modelId="{E20CFBA5-908C-495B-9CB2-7833690A0159}" type="sibTrans" cxnId="{9F8D48E6-77E1-4097-B170-217DBB3B4043}">
      <dgm:prSet/>
      <dgm:spPr/>
      <dgm:t>
        <a:bodyPr/>
        <a:lstStyle/>
        <a:p>
          <a:endParaRPr lang="en-GB"/>
        </a:p>
      </dgm:t>
    </dgm:pt>
    <dgm:pt modelId="{DAE63652-1D54-48C5-9FB8-7BC9DDF2FD7A}">
      <dgm:prSet phldrT="[Text]" custT="1"/>
      <dgm:spPr/>
      <dgm:t>
        <a:bodyPr/>
        <a:lstStyle/>
        <a:p>
          <a:r>
            <a:rPr lang="en-GB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SHOCK</a:t>
          </a:r>
          <a:endParaRPr lang="en-GB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8BF1243-C872-481F-A839-435A77B419A1}" type="parTrans" cxnId="{50DC2A98-4DB3-4CFF-9E25-EA7FF242C1C7}">
      <dgm:prSet/>
      <dgm:spPr/>
      <dgm:t>
        <a:bodyPr/>
        <a:lstStyle/>
        <a:p>
          <a:endParaRPr lang="en-GB"/>
        </a:p>
      </dgm:t>
    </dgm:pt>
    <dgm:pt modelId="{A1E39B9A-31A8-442F-87BE-997BB6AE5B99}" type="sibTrans" cxnId="{50DC2A98-4DB3-4CFF-9E25-EA7FF242C1C7}">
      <dgm:prSet/>
      <dgm:spPr/>
      <dgm:t>
        <a:bodyPr/>
        <a:lstStyle/>
        <a:p>
          <a:endParaRPr lang="en-GB"/>
        </a:p>
      </dgm:t>
    </dgm:pt>
    <dgm:pt modelId="{E045D9EF-2054-4A5B-84D9-9761F1A84295}">
      <dgm:prSet phldrT="[Text]" custT="1"/>
      <dgm:spPr/>
      <dgm:t>
        <a:bodyPr/>
        <a:lstStyle/>
        <a:p>
          <a:r>
            <a:rPr lang="en-GB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Grief</a:t>
          </a:r>
          <a:endParaRPr lang="en-GB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F4D1669-C32B-40F1-A7AB-69F0A8F236CC}" type="parTrans" cxnId="{F2C7BFF4-F65C-4DEF-89BA-3E870B1EAF82}">
      <dgm:prSet/>
      <dgm:spPr/>
      <dgm:t>
        <a:bodyPr/>
        <a:lstStyle/>
        <a:p>
          <a:endParaRPr lang="en-GB"/>
        </a:p>
      </dgm:t>
    </dgm:pt>
    <dgm:pt modelId="{CB59492D-42AC-42F1-ABA7-2C288986D6E1}" type="sibTrans" cxnId="{F2C7BFF4-F65C-4DEF-89BA-3E870B1EAF82}">
      <dgm:prSet/>
      <dgm:spPr/>
      <dgm:t>
        <a:bodyPr/>
        <a:lstStyle/>
        <a:p>
          <a:endParaRPr lang="en-GB"/>
        </a:p>
      </dgm:t>
    </dgm:pt>
    <dgm:pt modelId="{8174B7D3-2F01-4FE9-8FEE-A05C8CFB9523}">
      <dgm:prSet phldrT="[Text]" custT="1"/>
      <dgm:spPr/>
      <dgm:t>
        <a:bodyPr/>
        <a:lstStyle/>
        <a:p>
          <a:r>
            <a:rPr lang="en-GB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Empty</a:t>
          </a:r>
        </a:p>
      </dgm:t>
    </dgm:pt>
    <dgm:pt modelId="{E2BB8F45-1040-4599-AA19-7531CBC100D9}" type="parTrans" cxnId="{9A93CFC0-CD56-436B-BB92-10A6666639E9}">
      <dgm:prSet/>
      <dgm:spPr/>
      <dgm:t>
        <a:bodyPr/>
        <a:lstStyle/>
        <a:p>
          <a:endParaRPr lang="en-GB"/>
        </a:p>
      </dgm:t>
    </dgm:pt>
    <dgm:pt modelId="{E8F2E942-68F6-47CD-A9CD-04DF3A5B58B2}" type="sibTrans" cxnId="{9A93CFC0-CD56-436B-BB92-10A6666639E9}">
      <dgm:prSet/>
      <dgm:spPr/>
      <dgm:t>
        <a:bodyPr/>
        <a:lstStyle/>
        <a:p>
          <a:endParaRPr lang="en-GB"/>
        </a:p>
      </dgm:t>
    </dgm:pt>
    <dgm:pt modelId="{25A41639-8F1F-4EEE-BEF7-3A99025592B3}">
      <dgm:prSet phldrT="[Text]" custT="1"/>
      <dgm:spPr/>
      <dgm:t>
        <a:bodyPr/>
        <a:lstStyle/>
        <a:p>
          <a:r>
            <a:rPr lang="en-GB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Alone</a:t>
          </a:r>
        </a:p>
      </dgm:t>
    </dgm:pt>
    <dgm:pt modelId="{2E55B811-208F-4E60-A37F-9CEE671D2D74}" type="parTrans" cxnId="{66E7AEEA-9360-4DC8-ABAE-C3028823A96D}">
      <dgm:prSet/>
      <dgm:spPr/>
      <dgm:t>
        <a:bodyPr/>
        <a:lstStyle/>
        <a:p>
          <a:endParaRPr lang="en-GB"/>
        </a:p>
      </dgm:t>
    </dgm:pt>
    <dgm:pt modelId="{7B81FD5C-7B66-41EC-9103-277D4ACF3D3F}" type="sibTrans" cxnId="{66E7AEEA-9360-4DC8-ABAE-C3028823A96D}">
      <dgm:prSet/>
      <dgm:spPr/>
      <dgm:t>
        <a:bodyPr/>
        <a:lstStyle/>
        <a:p>
          <a:endParaRPr lang="en-GB"/>
        </a:p>
      </dgm:t>
    </dgm:pt>
    <dgm:pt modelId="{1ECFCF56-5E6C-4719-AE54-C65A327B712C}">
      <dgm:prSet phldrT="[Text]" custT="1"/>
      <dgm:spPr/>
      <dgm:t>
        <a:bodyPr/>
        <a:lstStyle/>
        <a:p>
          <a:r>
            <a:rPr lang="en-GB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Separation</a:t>
          </a:r>
        </a:p>
      </dgm:t>
    </dgm:pt>
    <dgm:pt modelId="{0BA3E6F2-F055-4C4D-95EB-6D0B41E76C2B}" type="parTrans" cxnId="{AC83E5EF-5349-4C50-A692-4B9E0817F5B6}">
      <dgm:prSet/>
      <dgm:spPr/>
      <dgm:t>
        <a:bodyPr/>
        <a:lstStyle/>
        <a:p>
          <a:endParaRPr lang="en-GB"/>
        </a:p>
      </dgm:t>
    </dgm:pt>
    <dgm:pt modelId="{15E6D032-D3AB-4F18-8C36-3D8A4AA2D029}" type="sibTrans" cxnId="{AC83E5EF-5349-4C50-A692-4B9E0817F5B6}">
      <dgm:prSet/>
      <dgm:spPr/>
      <dgm:t>
        <a:bodyPr/>
        <a:lstStyle/>
        <a:p>
          <a:endParaRPr lang="en-GB"/>
        </a:p>
      </dgm:t>
    </dgm:pt>
    <dgm:pt modelId="{2089E2DC-A63D-441B-8BDF-B6AF0A927CEA}">
      <dgm:prSet phldrT="[Text]" custT="1"/>
      <dgm:spPr/>
      <dgm:t>
        <a:bodyPr/>
        <a:lstStyle/>
        <a:p>
          <a:r>
            <a:rPr lang="en-GB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Fear</a:t>
          </a:r>
        </a:p>
      </dgm:t>
    </dgm:pt>
    <dgm:pt modelId="{C7E7DCF6-B833-4DF8-B775-B726983A780F}" type="parTrans" cxnId="{9B79BCC5-8103-4FE5-B266-62BF0A801B00}">
      <dgm:prSet/>
      <dgm:spPr/>
      <dgm:t>
        <a:bodyPr/>
        <a:lstStyle/>
        <a:p>
          <a:endParaRPr lang="en-GB"/>
        </a:p>
      </dgm:t>
    </dgm:pt>
    <dgm:pt modelId="{877D9E83-9AF2-4FFC-88F9-745C2D80EEBE}" type="sibTrans" cxnId="{9B79BCC5-8103-4FE5-B266-62BF0A801B00}">
      <dgm:prSet/>
      <dgm:spPr/>
      <dgm:t>
        <a:bodyPr/>
        <a:lstStyle/>
        <a:p>
          <a:endParaRPr lang="en-GB"/>
        </a:p>
      </dgm:t>
    </dgm:pt>
    <dgm:pt modelId="{FC207931-3EF2-48DE-8DDC-71DEE0BD5185}">
      <dgm:prSet phldrT="[Text]" custT="1"/>
      <dgm:spPr/>
      <dgm:t>
        <a:bodyPr/>
        <a:lstStyle/>
        <a:p>
          <a:r>
            <a:rPr lang="en-GB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Guilt</a:t>
          </a:r>
        </a:p>
      </dgm:t>
    </dgm:pt>
    <dgm:pt modelId="{51B0E846-DD77-4A2D-AF27-E9956A67B741}" type="parTrans" cxnId="{EA98691D-62D9-47CA-9947-DC6D1188FB86}">
      <dgm:prSet/>
      <dgm:spPr/>
      <dgm:t>
        <a:bodyPr/>
        <a:lstStyle/>
        <a:p>
          <a:endParaRPr lang="en-GB"/>
        </a:p>
      </dgm:t>
    </dgm:pt>
    <dgm:pt modelId="{BAFFA29B-8BAC-4E99-82BA-873A7EF92C5E}" type="sibTrans" cxnId="{EA98691D-62D9-47CA-9947-DC6D1188FB86}">
      <dgm:prSet/>
      <dgm:spPr/>
      <dgm:t>
        <a:bodyPr/>
        <a:lstStyle/>
        <a:p>
          <a:endParaRPr lang="en-GB"/>
        </a:p>
      </dgm:t>
    </dgm:pt>
    <dgm:pt modelId="{338F9668-0CC4-4C4A-A17F-50D349A085A0}" type="pres">
      <dgm:prSet presAssocID="{957C100F-E84F-4511-BAF5-7BA5A1389EC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3F60887F-367D-4ECD-A209-D4D5B92EFACB}" type="pres">
      <dgm:prSet presAssocID="{80AD5354-35F5-4424-9F17-A26C429DC75F}" presName="centerShape" presStyleLbl="node0" presStyleIdx="0" presStyleCnt="1" custScaleX="188023" custScaleY="126796"/>
      <dgm:spPr/>
      <dgm:t>
        <a:bodyPr/>
        <a:lstStyle/>
        <a:p>
          <a:endParaRPr lang="en-GB"/>
        </a:p>
      </dgm:t>
    </dgm:pt>
    <dgm:pt modelId="{5268A7DF-531E-4548-8CE7-0C68CFB64F71}" type="pres">
      <dgm:prSet presAssocID="{0B9F6D56-2917-4041-A41C-0640295DBF6F}" presName="Name9" presStyleLbl="parChTrans1D2" presStyleIdx="0" presStyleCnt="8"/>
      <dgm:spPr/>
      <dgm:t>
        <a:bodyPr/>
        <a:lstStyle/>
        <a:p>
          <a:endParaRPr lang="en-GB"/>
        </a:p>
      </dgm:t>
    </dgm:pt>
    <dgm:pt modelId="{78DBE517-7B4A-4D8B-9798-FE756D571EC3}" type="pres">
      <dgm:prSet presAssocID="{0B9F6D56-2917-4041-A41C-0640295DBF6F}" presName="connTx" presStyleLbl="parChTrans1D2" presStyleIdx="0" presStyleCnt="8"/>
      <dgm:spPr/>
      <dgm:t>
        <a:bodyPr/>
        <a:lstStyle/>
        <a:p>
          <a:endParaRPr lang="en-GB"/>
        </a:p>
      </dgm:t>
    </dgm:pt>
    <dgm:pt modelId="{5E6309CF-16C0-41BB-AF09-E7095D01663D}" type="pres">
      <dgm:prSet presAssocID="{CC97AE0D-D543-41EA-A25F-85102EBDE81F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3ED5394-C61F-4569-89FF-D9E160F9B6F3}" type="pres">
      <dgm:prSet presAssocID="{B8BF1243-C872-481F-A839-435A77B419A1}" presName="Name9" presStyleLbl="parChTrans1D2" presStyleIdx="1" presStyleCnt="8"/>
      <dgm:spPr/>
      <dgm:t>
        <a:bodyPr/>
        <a:lstStyle/>
        <a:p>
          <a:endParaRPr lang="en-GB"/>
        </a:p>
      </dgm:t>
    </dgm:pt>
    <dgm:pt modelId="{895203A8-D0F8-45D1-9E90-01129A463C39}" type="pres">
      <dgm:prSet presAssocID="{B8BF1243-C872-481F-A839-435A77B419A1}" presName="connTx" presStyleLbl="parChTrans1D2" presStyleIdx="1" presStyleCnt="8"/>
      <dgm:spPr/>
      <dgm:t>
        <a:bodyPr/>
        <a:lstStyle/>
        <a:p>
          <a:endParaRPr lang="en-GB"/>
        </a:p>
      </dgm:t>
    </dgm:pt>
    <dgm:pt modelId="{3E52D576-529C-4660-90C0-2866AB03885E}" type="pres">
      <dgm:prSet presAssocID="{DAE63652-1D54-48C5-9FB8-7BC9DDF2FD7A}" presName="node" presStyleLbl="node1" presStyleIdx="1" presStyleCnt="8" custRadScaleRad="120876" custRadScaleInc="1592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5104488-B9E1-4621-BA47-ADAC9390A98D}" type="pres">
      <dgm:prSet presAssocID="{8F4D1669-C32B-40F1-A7AB-69F0A8F236CC}" presName="Name9" presStyleLbl="parChTrans1D2" presStyleIdx="2" presStyleCnt="8"/>
      <dgm:spPr/>
      <dgm:t>
        <a:bodyPr/>
        <a:lstStyle/>
        <a:p>
          <a:endParaRPr lang="en-GB"/>
        </a:p>
      </dgm:t>
    </dgm:pt>
    <dgm:pt modelId="{7A4D3EFC-D645-4567-8AEC-B1E445BF863B}" type="pres">
      <dgm:prSet presAssocID="{8F4D1669-C32B-40F1-A7AB-69F0A8F236CC}" presName="connTx" presStyleLbl="parChTrans1D2" presStyleIdx="2" presStyleCnt="8"/>
      <dgm:spPr/>
      <dgm:t>
        <a:bodyPr/>
        <a:lstStyle/>
        <a:p>
          <a:endParaRPr lang="en-GB"/>
        </a:p>
      </dgm:t>
    </dgm:pt>
    <dgm:pt modelId="{2E842964-E827-4F4E-89A8-2E92C537AD0D}" type="pres">
      <dgm:prSet presAssocID="{E045D9EF-2054-4A5B-84D9-9761F1A84295}" presName="node" presStyleLbl="node1" presStyleIdx="2" presStyleCnt="8" custRadScaleRad="123801" custRadScaleInc="-171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D9F3439-7E30-45D3-B047-3D43FB8C8B41}" type="pres">
      <dgm:prSet presAssocID="{E2BB8F45-1040-4599-AA19-7531CBC100D9}" presName="Name9" presStyleLbl="parChTrans1D2" presStyleIdx="3" presStyleCnt="8"/>
      <dgm:spPr/>
      <dgm:t>
        <a:bodyPr/>
        <a:lstStyle/>
        <a:p>
          <a:endParaRPr lang="en-GB"/>
        </a:p>
      </dgm:t>
    </dgm:pt>
    <dgm:pt modelId="{F946CB23-DE65-4C25-A88C-B5C0C344AD4A}" type="pres">
      <dgm:prSet presAssocID="{E2BB8F45-1040-4599-AA19-7531CBC100D9}" presName="connTx" presStyleLbl="parChTrans1D2" presStyleIdx="3" presStyleCnt="8"/>
      <dgm:spPr/>
      <dgm:t>
        <a:bodyPr/>
        <a:lstStyle/>
        <a:p>
          <a:endParaRPr lang="en-GB"/>
        </a:p>
      </dgm:t>
    </dgm:pt>
    <dgm:pt modelId="{D86E85DF-ACC6-429E-A931-24A3234D4A85}" type="pres">
      <dgm:prSet presAssocID="{8174B7D3-2F01-4FE9-8FEE-A05C8CFB9523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C678630-7EB0-49DD-932F-A791ABF776D8}" type="pres">
      <dgm:prSet presAssocID="{2E55B811-208F-4E60-A37F-9CEE671D2D74}" presName="Name9" presStyleLbl="parChTrans1D2" presStyleIdx="4" presStyleCnt="8"/>
      <dgm:spPr/>
      <dgm:t>
        <a:bodyPr/>
        <a:lstStyle/>
        <a:p>
          <a:endParaRPr lang="en-GB"/>
        </a:p>
      </dgm:t>
    </dgm:pt>
    <dgm:pt modelId="{8D38AAF4-429D-4A09-9A67-151A08C28EED}" type="pres">
      <dgm:prSet presAssocID="{2E55B811-208F-4E60-A37F-9CEE671D2D74}" presName="connTx" presStyleLbl="parChTrans1D2" presStyleIdx="4" presStyleCnt="8"/>
      <dgm:spPr/>
      <dgm:t>
        <a:bodyPr/>
        <a:lstStyle/>
        <a:p>
          <a:endParaRPr lang="en-GB"/>
        </a:p>
      </dgm:t>
    </dgm:pt>
    <dgm:pt modelId="{82F05695-8D2F-4B96-8C6A-122A12218A85}" type="pres">
      <dgm:prSet presAssocID="{25A41639-8F1F-4EEE-BEF7-3A99025592B3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81655FA-2D73-48A8-B737-F1123725D8A0}" type="pres">
      <dgm:prSet presAssocID="{0BA3E6F2-F055-4C4D-95EB-6D0B41E76C2B}" presName="Name9" presStyleLbl="parChTrans1D2" presStyleIdx="5" presStyleCnt="8"/>
      <dgm:spPr/>
      <dgm:t>
        <a:bodyPr/>
        <a:lstStyle/>
        <a:p>
          <a:endParaRPr lang="en-GB"/>
        </a:p>
      </dgm:t>
    </dgm:pt>
    <dgm:pt modelId="{DDA6AD83-F08A-4CAA-816A-295CA7C809BD}" type="pres">
      <dgm:prSet presAssocID="{0BA3E6F2-F055-4C4D-95EB-6D0B41E76C2B}" presName="connTx" presStyleLbl="parChTrans1D2" presStyleIdx="5" presStyleCnt="8"/>
      <dgm:spPr/>
      <dgm:t>
        <a:bodyPr/>
        <a:lstStyle/>
        <a:p>
          <a:endParaRPr lang="en-GB"/>
        </a:p>
      </dgm:t>
    </dgm:pt>
    <dgm:pt modelId="{898E96AE-8852-4408-AE2B-13368D128A34}" type="pres">
      <dgm:prSet presAssocID="{1ECFCF56-5E6C-4719-AE54-C65A327B712C}" presName="node" presStyleLbl="node1" presStyleIdx="5" presStyleCnt="8" custScaleX="165092" custRadScaleRad="114599" custRadScaleInc="26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CBA486D-2FEA-4138-871D-61EF32C12DA3}" type="pres">
      <dgm:prSet presAssocID="{C7E7DCF6-B833-4DF8-B775-B726983A780F}" presName="Name9" presStyleLbl="parChTrans1D2" presStyleIdx="6" presStyleCnt="8"/>
      <dgm:spPr/>
      <dgm:t>
        <a:bodyPr/>
        <a:lstStyle/>
        <a:p>
          <a:endParaRPr lang="en-GB"/>
        </a:p>
      </dgm:t>
    </dgm:pt>
    <dgm:pt modelId="{691F770E-C295-4870-AB7B-827629D8FCB5}" type="pres">
      <dgm:prSet presAssocID="{C7E7DCF6-B833-4DF8-B775-B726983A780F}" presName="connTx" presStyleLbl="parChTrans1D2" presStyleIdx="6" presStyleCnt="8"/>
      <dgm:spPr/>
      <dgm:t>
        <a:bodyPr/>
        <a:lstStyle/>
        <a:p>
          <a:endParaRPr lang="en-GB"/>
        </a:p>
      </dgm:t>
    </dgm:pt>
    <dgm:pt modelId="{1F064039-B933-4E99-AA14-3EA0EB0A2111}" type="pres">
      <dgm:prSet presAssocID="{2089E2DC-A63D-441B-8BDF-B6AF0A927CEA}" presName="node" presStyleLbl="node1" presStyleIdx="6" presStyleCnt="8" custRadScaleRad="108961" custRadScaleInc="-1007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9040764-578E-4558-B7FF-94A618BE81D3}" type="pres">
      <dgm:prSet presAssocID="{51B0E846-DD77-4A2D-AF27-E9956A67B741}" presName="Name9" presStyleLbl="parChTrans1D2" presStyleIdx="7" presStyleCnt="8"/>
      <dgm:spPr/>
      <dgm:t>
        <a:bodyPr/>
        <a:lstStyle/>
        <a:p>
          <a:endParaRPr lang="en-GB"/>
        </a:p>
      </dgm:t>
    </dgm:pt>
    <dgm:pt modelId="{F1EAC5FB-6671-48AF-B393-8A8E74D87D60}" type="pres">
      <dgm:prSet presAssocID="{51B0E846-DD77-4A2D-AF27-E9956A67B741}" presName="connTx" presStyleLbl="parChTrans1D2" presStyleIdx="7" presStyleCnt="8"/>
      <dgm:spPr/>
      <dgm:t>
        <a:bodyPr/>
        <a:lstStyle/>
        <a:p>
          <a:endParaRPr lang="en-GB"/>
        </a:p>
      </dgm:t>
    </dgm:pt>
    <dgm:pt modelId="{1F9FDA9E-40D8-46C1-A7FE-5F9D52F78B70}" type="pres">
      <dgm:prSet presAssocID="{FC207931-3EF2-48DE-8DDC-71DEE0BD5185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9A93CFC0-CD56-436B-BB92-10A6666639E9}" srcId="{80AD5354-35F5-4424-9F17-A26C429DC75F}" destId="{8174B7D3-2F01-4FE9-8FEE-A05C8CFB9523}" srcOrd="3" destOrd="0" parTransId="{E2BB8F45-1040-4599-AA19-7531CBC100D9}" sibTransId="{E8F2E942-68F6-47CD-A9CD-04DF3A5B58B2}"/>
    <dgm:cxn modelId="{AC83E5EF-5349-4C50-A692-4B9E0817F5B6}" srcId="{80AD5354-35F5-4424-9F17-A26C429DC75F}" destId="{1ECFCF56-5E6C-4719-AE54-C65A327B712C}" srcOrd="5" destOrd="0" parTransId="{0BA3E6F2-F055-4C4D-95EB-6D0B41E76C2B}" sibTransId="{15E6D032-D3AB-4F18-8C36-3D8A4AA2D029}"/>
    <dgm:cxn modelId="{D65F005E-38C4-4121-8DB2-5B2E414E6940}" type="presOf" srcId="{8F4D1669-C32B-40F1-A7AB-69F0A8F236CC}" destId="{C5104488-B9E1-4621-BA47-ADAC9390A98D}" srcOrd="0" destOrd="0" presId="urn:microsoft.com/office/officeart/2005/8/layout/radial1"/>
    <dgm:cxn modelId="{0DA192EE-F8C1-4CB5-8B26-316A0A0328CA}" type="presOf" srcId="{0BA3E6F2-F055-4C4D-95EB-6D0B41E76C2B}" destId="{DDA6AD83-F08A-4CAA-816A-295CA7C809BD}" srcOrd="1" destOrd="0" presId="urn:microsoft.com/office/officeart/2005/8/layout/radial1"/>
    <dgm:cxn modelId="{F2C7BFF4-F65C-4DEF-89BA-3E870B1EAF82}" srcId="{80AD5354-35F5-4424-9F17-A26C429DC75F}" destId="{E045D9EF-2054-4A5B-84D9-9761F1A84295}" srcOrd="2" destOrd="0" parTransId="{8F4D1669-C32B-40F1-A7AB-69F0A8F236CC}" sibTransId="{CB59492D-42AC-42F1-ABA7-2C288986D6E1}"/>
    <dgm:cxn modelId="{50DC2A98-4DB3-4CFF-9E25-EA7FF242C1C7}" srcId="{80AD5354-35F5-4424-9F17-A26C429DC75F}" destId="{DAE63652-1D54-48C5-9FB8-7BC9DDF2FD7A}" srcOrd="1" destOrd="0" parTransId="{B8BF1243-C872-481F-A839-435A77B419A1}" sibTransId="{A1E39B9A-31A8-442F-87BE-997BB6AE5B99}"/>
    <dgm:cxn modelId="{AF6CBA4C-E53C-42DB-BC2F-97D2DEEEA709}" type="presOf" srcId="{51B0E846-DD77-4A2D-AF27-E9956A67B741}" destId="{49040764-578E-4558-B7FF-94A618BE81D3}" srcOrd="0" destOrd="0" presId="urn:microsoft.com/office/officeart/2005/8/layout/radial1"/>
    <dgm:cxn modelId="{92597FA4-D980-4CD8-B368-F7C9661275E4}" type="presOf" srcId="{CC97AE0D-D543-41EA-A25F-85102EBDE81F}" destId="{5E6309CF-16C0-41BB-AF09-E7095D01663D}" srcOrd="0" destOrd="0" presId="urn:microsoft.com/office/officeart/2005/8/layout/radial1"/>
    <dgm:cxn modelId="{D42D6B1C-309A-485B-B08A-FCD8A295AEE4}" type="presOf" srcId="{C7E7DCF6-B833-4DF8-B775-B726983A780F}" destId="{8CBA486D-2FEA-4138-871D-61EF32C12DA3}" srcOrd="0" destOrd="0" presId="urn:microsoft.com/office/officeart/2005/8/layout/radial1"/>
    <dgm:cxn modelId="{9DCD7143-C3E4-4D5A-A926-B5D87E0FDB03}" type="presOf" srcId="{2E55B811-208F-4E60-A37F-9CEE671D2D74}" destId="{8D38AAF4-429D-4A09-9A67-151A08C28EED}" srcOrd="1" destOrd="0" presId="urn:microsoft.com/office/officeart/2005/8/layout/radial1"/>
    <dgm:cxn modelId="{14B2FB68-3C32-4381-826D-8A7B70EE2DD2}" type="presOf" srcId="{B8BF1243-C872-481F-A839-435A77B419A1}" destId="{D3ED5394-C61F-4569-89FF-D9E160F9B6F3}" srcOrd="0" destOrd="0" presId="urn:microsoft.com/office/officeart/2005/8/layout/radial1"/>
    <dgm:cxn modelId="{9B79BCC5-8103-4FE5-B266-62BF0A801B00}" srcId="{80AD5354-35F5-4424-9F17-A26C429DC75F}" destId="{2089E2DC-A63D-441B-8BDF-B6AF0A927CEA}" srcOrd="6" destOrd="0" parTransId="{C7E7DCF6-B833-4DF8-B775-B726983A780F}" sibTransId="{877D9E83-9AF2-4FFC-88F9-745C2D80EEBE}"/>
    <dgm:cxn modelId="{F36C3174-9AB1-4553-94C8-96774862AD2A}" type="presOf" srcId="{DAE63652-1D54-48C5-9FB8-7BC9DDF2FD7A}" destId="{3E52D576-529C-4660-90C0-2866AB03885E}" srcOrd="0" destOrd="0" presId="urn:microsoft.com/office/officeart/2005/8/layout/radial1"/>
    <dgm:cxn modelId="{D9F66CA4-C3A4-493E-8805-F2D8815CF16F}" srcId="{957C100F-E84F-4511-BAF5-7BA5A1389EC6}" destId="{80AD5354-35F5-4424-9F17-A26C429DC75F}" srcOrd="0" destOrd="0" parTransId="{DDC7E793-2B83-424B-8C23-332E47BF118E}" sibTransId="{CE86F156-CAD3-4D5C-BDD6-9100D91419A0}"/>
    <dgm:cxn modelId="{6F199AF1-457E-41B1-A7AC-4E999488A75C}" type="presOf" srcId="{E2BB8F45-1040-4599-AA19-7531CBC100D9}" destId="{1D9F3439-7E30-45D3-B047-3D43FB8C8B41}" srcOrd="0" destOrd="0" presId="urn:microsoft.com/office/officeart/2005/8/layout/radial1"/>
    <dgm:cxn modelId="{CC0D05E3-C211-454B-B58B-4B0F196DDF15}" type="presOf" srcId="{E2BB8F45-1040-4599-AA19-7531CBC100D9}" destId="{F946CB23-DE65-4C25-A88C-B5C0C344AD4A}" srcOrd="1" destOrd="0" presId="urn:microsoft.com/office/officeart/2005/8/layout/radial1"/>
    <dgm:cxn modelId="{4217AAB9-ED67-45A7-95CB-F3FA45CB5E0D}" type="presOf" srcId="{8F4D1669-C32B-40F1-A7AB-69F0A8F236CC}" destId="{7A4D3EFC-D645-4567-8AEC-B1E445BF863B}" srcOrd="1" destOrd="0" presId="urn:microsoft.com/office/officeart/2005/8/layout/radial1"/>
    <dgm:cxn modelId="{ABC0387F-8279-4340-B44D-0684A613F96F}" type="presOf" srcId="{0BA3E6F2-F055-4C4D-95EB-6D0B41E76C2B}" destId="{981655FA-2D73-48A8-B737-F1123725D8A0}" srcOrd="0" destOrd="0" presId="urn:microsoft.com/office/officeart/2005/8/layout/radial1"/>
    <dgm:cxn modelId="{28A1A289-2F15-4814-9831-6B8522B9FACB}" type="presOf" srcId="{80AD5354-35F5-4424-9F17-A26C429DC75F}" destId="{3F60887F-367D-4ECD-A209-D4D5B92EFACB}" srcOrd="0" destOrd="0" presId="urn:microsoft.com/office/officeart/2005/8/layout/radial1"/>
    <dgm:cxn modelId="{FA7F3D8E-9E18-4F4C-99FD-AFCD901B6D7E}" type="presOf" srcId="{8174B7D3-2F01-4FE9-8FEE-A05C8CFB9523}" destId="{D86E85DF-ACC6-429E-A931-24A3234D4A85}" srcOrd="0" destOrd="0" presId="urn:microsoft.com/office/officeart/2005/8/layout/radial1"/>
    <dgm:cxn modelId="{F08D8500-7137-492D-B203-EE07CCE470F4}" type="presOf" srcId="{51B0E846-DD77-4A2D-AF27-E9956A67B741}" destId="{F1EAC5FB-6671-48AF-B393-8A8E74D87D60}" srcOrd="1" destOrd="0" presId="urn:microsoft.com/office/officeart/2005/8/layout/radial1"/>
    <dgm:cxn modelId="{EA98691D-62D9-47CA-9947-DC6D1188FB86}" srcId="{80AD5354-35F5-4424-9F17-A26C429DC75F}" destId="{FC207931-3EF2-48DE-8DDC-71DEE0BD5185}" srcOrd="7" destOrd="0" parTransId="{51B0E846-DD77-4A2D-AF27-E9956A67B741}" sibTransId="{BAFFA29B-8BAC-4E99-82BA-873A7EF92C5E}"/>
    <dgm:cxn modelId="{94014A86-2077-4F11-B3A0-40C9AA2864C5}" type="presOf" srcId="{0B9F6D56-2917-4041-A41C-0640295DBF6F}" destId="{5268A7DF-531E-4548-8CE7-0C68CFB64F71}" srcOrd="0" destOrd="0" presId="urn:microsoft.com/office/officeart/2005/8/layout/radial1"/>
    <dgm:cxn modelId="{812A4723-9103-491A-89D7-C744B2CD0A0C}" type="presOf" srcId="{2089E2DC-A63D-441B-8BDF-B6AF0A927CEA}" destId="{1F064039-B933-4E99-AA14-3EA0EB0A2111}" srcOrd="0" destOrd="0" presId="urn:microsoft.com/office/officeart/2005/8/layout/radial1"/>
    <dgm:cxn modelId="{9F8D48E6-77E1-4097-B170-217DBB3B4043}" srcId="{80AD5354-35F5-4424-9F17-A26C429DC75F}" destId="{CC97AE0D-D543-41EA-A25F-85102EBDE81F}" srcOrd="0" destOrd="0" parTransId="{0B9F6D56-2917-4041-A41C-0640295DBF6F}" sibTransId="{E20CFBA5-908C-495B-9CB2-7833690A0159}"/>
    <dgm:cxn modelId="{EFE05C13-4178-428A-8E78-A6A8B75B2BD2}" type="presOf" srcId="{2E55B811-208F-4E60-A37F-9CEE671D2D74}" destId="{9C678630-7EB0-49DD-932F-A791ABF776D8}" srcOrd="0" destOrd="0" presId="urn:microsoft.com/office/officeart/2005/8/layout/radial1"/>
    <dgm:cxn modelId="{B98577CD-1FB0-4978-897C-D2C7F0C17AE8}" type="presOf" srcId="{1ECFCF56-5E6C-4719-AE54-C65A327B712C}" destId="{898E96AE-8852-4408-AE2B-13368D128A34}" srcOrd="0" destOrd="0" presId="urn:microsoft.com/office/officeart/2005/8/layout/radial1"/>
    <dgm:cxn modelId="{F7B43013-4CDE-4AF2-A791-39B9C26EF8EB}" type="presOf" srcId="{B8BF1243-C872-481F-A839-435A77B419A1}" destId="{895203A8-D0F8-45D1-9E90-01129A463C39}" srcOrd="1" destOrd="0" presId="urn:microsoft.com/office/officeart/2005/8/layout/radial1"/>
    <dgm:cxn modelId="{CEACE024-3F52-4E1B-AC29-C31B83E5E008}" type="presOf" srcId="{C7E7DCF6-B833-4DF8-B775-B726983A780F}" destId="{691F770E-C295-4870-AB7B-827629D8FCB5}" srcOrd="1" destOrd="0" presId="urn:microsoft.com/office/officeart/2005/8/layout/radial1"/>
    <dgm:cxn modelId="{66E7AEEA-9360-4DC8-ABAE-C3028823A96D}" srcId="{80AD5354-35F5-4424-9F17-A26C429DC75F}" destId="{25A41639-8F1F-4EEE-BEF7-3A99025592B3}" srcOrd="4" destOrd="0" parTransId="{2E55B811-208F-4E60-A37F-9CEE671D2D74}" sibTransId="{7B81FD5C-7B66-41EC-9103-277D4ACF3D3F}"/>
    <dgm:cxn modelId="{DB919029-69A6-44DE-94E4-38CAF7E3D154}" type="presOf" srcId="{FC207931-3EF2-48DE-8DDC-71DEE0BD5185}" destId="{1F9FDA9E-40D8-46C1-A7FE-5F9D52F78B70}" srcOrd="0" destOrd="0" presId="urn:microsoft.com/office/officeart/2005/8/layout/radial1"/>
    <dgm:cxn modelId="{F3E9F1B6-F0D3-49B7-A62E-FDBD75580CF8}" type="presOf" srcId="{0B9F6D56-2917-4041-A41C-0640295DBF6F}" destId="{78DBE517-7B4A-4D8B-9798-FE756D571EC3}" srcOrd="1" destOrd="0" presId="urn:microsoft.com/office/officeart/2005/8/layout/radial1"/>
    <dgm:cxn modelId="{9D008E2E-1494-4CA5-A3FB-34A1B8DA66BB}" type="presOf" srcId="{957C100F-E84F-4511-BAF5-7BA5A1389EC6}" destId="{338F9668-0CC4-4C4A-A17F-50D349A085A0}" srcOrd="0" destOrd="0" presId="urn:microsoft.com/office/officeart/2005/8/layout/radial1"/>
    <dgm:cxn modelId="{BA195682-7340-46A9-8BB4-FA67894468A2}" type="presOf" srcId="{E045D9EF-2054-4A5B-84D9-9761F1A84295}" destId="{2E842964-E827-4F4E-89A8-2E92C537AD0D}" srcOrd="0" destOrd="0" presId="urn:microsoft.com/office/officeart/2005/8/layout/radial1"/>
    <dgm:cxn modelId="{F67A32B4-4628-4E6A-8877-E54CF171949E}" type="presOf" srcId="{25A41639-8F1F-4EEE-BEF7-3A99025592B3}" destId="{82F05695-8D2F-4B96-8C6A-122A12218A85}" srcOrd="0" destOrd="0" presId="urn:microsoft.com/office/officeart/2005/8/layout/radial1"/>
    <dgm:cxn modelId="{3615DA99-328E-433F-A95D-D76B0B841589}" type="presParOf" srcId="{338F9668-0CC4-4C4A-A17F-50D349A085A0}" destId="{3F60887F-367D-4ECD-A209-D4D5B92EFACB}" srcOrd="0" destOrd="0" presId="urn:microsoft.com/office/officeart/2005/8/layout/radial1"/>
    <dgm:cxn modelId="{B4C1D33B-97DF-458F-BA5E-544F47A5B36C}" type="presParOf" srcId="{338F9668-0CC4-4C4A-A17F-50D349A085A0}" destId="{5268A7DF-531E-4548-8CE7-0C68CFB64F71}" srcOrd="1" destOrd="0" presId="urn:microsoft.com/office/officeart/2005/8/layout/radial1"/>
    <dgm:cxn modelId="{9C4C43C5-8829-45EE-89BA-0CAB9512FDBB}" type="presParOf" srcId="{5268A7DF-531E-4548-8CE7-0C68CFB64F71}" destId="{78DBE517-7B4A-4D8B-9798-FE756D571EC3}" srcOrd="0" destOrd="0" presId="urn:microsoft.com/office/officeart/2005/8/layout/radial1"/>
    <dgm:cxn modelId="{7BC29705-6535-457F-8404-3170E5F78E90}" type="presParOf" srcId="{338F9668-0CC4-4C4A-A17F-50D349A085A0}" destId="{5E6309CF-16C0-41BB-AF09-E7095D01663D}" srcOrd="2" destOrd="0" presId="urn:microsoft.com/office/officeart/2005/8/layout/radial1"/>
    <dgm:cxn modelId="{743112A5-14BF-43C8-BC18-B6AF196D49C6}" type="presParOf" srcId="{338F9668-0CC4-4C4A-A17F-50D349A085A0}" destId="{D3ED5394-C61F-4569-89FF-D9E160F9B6F3}" srcOrd="3" destOrd="0" presId="urn:microsoft.com/office/officeart/2005/8/layout/radial1"/>
    <dgm:cxn modelId="{2CD678DE-897B-49D6-91D9-5216CCF7101C}" type="presParOf" srcId="{D3ED5394-C61F-4569-89FF-D9E160F9B6F3}" destId="{895203A8-D0F8-45D1-9E90-01129A463C39}" srcOrd="0" destOrd="0" presId="urn:microsoft.com/office/officeart/2005/8/layout/radial1"/>
    <dgm:cxn modelId="{8B4E14E7-63AF-4452-8F62-85EB8F9FEE93}" type="presParOf" srcId="{338F9668-0CC4-4C4A-A17F-50D349A085A0}" destId="{3E52D576-529C-4660-90C0-2866AB03885E}" srcOrd="4" destOrd="0" presId="urn:microsoft.com/office/officeart/2005/8/layout/radial1"/>
    <dgm:cxn modelId="{FAEF1247-5589-4336-A43B-51C7284E5291}" type="presParOf" srcId="{338F9668-0CC4-4C4A-A17F-50D349A085A0}" destId="{C5104488-B9E1-4621-BA47-ADAC9390A98D}" srcOrd="5" destOrd="0" presId="urn:microsoft.com/office/officeart/2005/8/layout/radial1"/>
    <dgm:cxn modelId="{5DA665CE-E0A0-492B-BFF1-DF2468722603}" type="presParOf" srcId="{C5104488-B9E1-4621-BA47-ADAC9390A98D}" destId="{7A4D3EFC-D645-4567-8AEC-B1E445BF863B}" srcOrd="0" destOrd="0" presId="urn:microsoft.com/office/officeart/2005/8/layout/radial1"/>
    <dgm:cxn modelId="{360CFC7E-3C05-4FBB-8801-B93E29E4A290}" type="presParOf" srcId="{338F9668-0CC4-4C4A-A17F-50D349A085A0}" destId="{2E842964-E827-4F4E-89A8-2E92C537AD0D}" srcOrd="6" destOrd="0" presId="urn:microsoft.com/office/officeart/2005/8/layout/radial1"/>
    <dgm:cxn modelId="{84DEEB36-A459-46AB-A723-1EC15A4F2714}" type="presParOf" srcId="{338F9668-0CC4-4C4A-A17F-50D349A085A0}" destId="{1D9F3439-7E30-45D3-B047-3D43FB8C8B41}" srcOrd="7" destOrd="0" presId="urn:microsoft.com/office/officeart/2005/8/layout/radial1"/>
    <dgm:cxn modelId="{B0F08488-B3CB-4293-845D-B51AAB980561}" type="presParOf" srcId="{1D9F3439-7E30-45D3-B047-3D43FB8C8B41}" destId="{F946CB23-DE65-4C25-A88C-B5C0C344AD4A}" srcOrd="0" destOrd="0" presId="urn:microsoft.com/office/officeart/2005/8/layout/radial1"/>
    <dgm:cxn modelId="{1B0CCA6E-3D24-4008-9048-C220C8A9663D}" type="presParOf" srcId="{338F9668-0CC4-4C4A-A17F-50D349A085A0}" destId="{D86E85DF-ACC6-429E-A931-24A3234D4A85}" srcOrd="8" destOrd="0" presId="urn:microsoft.com/office/officeart/2005/8/layout/radial1"/>
    <dgm:cxn modelId="{403A70E8-03DA-43E2-8636-83678D125CB3}" type="presParOf" srcId="{338F9668-0CC4-4C4A-A17F-50D349A085A0}" destId="{9C678630-7EB0-49DD-932F-A791ABF776D8}" srcOrd="9" destOrd="0" presId="urn:microsoft.com/office/officeart/2005/8/layout/radial1"/>
    <dgm:cxn modelId="{F3E23A7A-D35F-42DF-92EB-570D411C606C}" type="presParOf" srcId="{9C678630-7EB0-49DD-932F-A791ABF776D8}" destId="{8D38AAF4-429D-4A09-9A67-151A08C28EED}" srcOrd="0" destOrd="0" presId="urn:microsoft.com/office/officeart/2005/8/layout/radial1"/>
    <dgm:cxn modelId="{584B1C9E-319A-48EC-9DC1-EDC18C49610F}" type="presParOf" srcId="{338F9668-0CC4-4C4A-A17F-50D349A085A0}" destId="{82F05695-8D2F-4B96-8C6A-122A12218A85}" srcOrd="10" destOrd="0" presId="urn:microsoft.com/office/officeart/2005/8/layout/radial1"/>
    <dgm:cxn modelId="{AD708986-F4A7-4F88-A010-44C6B56078CC}" type="presParOf" srcId="{338F9668-0CC4-4C4A-A17F-50D349A085A0}" destId="{981655FA-2D73-48A8-B737-F1123725D8A0}" srcOrd="11" destOrd="0" presId="urn:microsoft.com/office/officeart/2005/8/layout/radial1"/>
    <dgm:cxn modelId="{87C00258-A13C-4F7D-9E2A-02606B4D19F5}" type="presParOf" srcId="{981655FA-2D73-48A8-B737-F1123725D8A0}" destId="{DDA6AD83-F08A-4CAA-816A-295CA7C809BD}" srcOrd="0" destOrd="0" presId="urn:microsoft.com/office/officeart/2005/8/layout/radial1"/>
    <dgm:cxn modelId="{485AC48B-7A9C-45B8-954E-3A5913A352E7}" type="presParOf" srcId="{338F9668-0CC4-4C4A-A17F-50D349A085A0}" destId="{898E96AE-8852-4408-AE2B-13368D128A34}" srcOrd="12" destOrd="0" presId="urn:microsoft.com/office/officeart/2005/8/layout/radial1"/>
    <dgm:cxn modelId="{BC90331D-58EE-4B39-9BB7-78F6E151DF84}" type="presParOf" srcId="{338F9668-0CC4-4C4A-A17F-50D349A085A0}" destId="{8CBA486D-2FEA-4138-871D-61EF32C12DA3}" srcOrd="13" destOrd="0" presId="urn:microsoft.com/office/officeart/2005/8/layout/radial1"/>
    <dgm:cxn modelId="{5FD69E24-67F1-47CC-8CF2-7674E3971C37}" type="presParOf" srcId="{8CBA486D-2FEA-4138-871D-61EF32C12DA3}" destId="{691F770E-C295-4870-AB7B-827629D8FCB5}" srcOrd="0" destOrd="0" presId="urn:microsoft.com/office/officeart/2005/8/layout/radial1"/>
    <dgm:cxn modelId="{DFAF1987-6D01-464F-A55B-44FBC00EC863}" type="presParOf" srcId="{338F9668-0CC4-4C4A-A17F-50D349A085A0}" destId="{1F064039-B933-4E99-AA14-3EA0EB0A2111}" srcOrd="14" destOrd="0" presId="urn:microsoft.com/office/officeart/2005/8/layout/radial1"/>
    <dgm:cxn modelId="{D428C94B-9E5F-40BF-9E66-595ADD21BDCA}" type="presParOf" srcId="{338F9668-0CC4-4C4A-A17F-50D349A085A0}" destId="{49040764-578E-4558-B7FF-94A618BE81D3}" srcOrd="15" destOrd="0" presId="urn:microsoft.com/office/officeart/2005/8/layout/radial1"/>
    <dgm:cxn modelId="{DF8BF3CF-F66F-461F-BDD8-29171DE9DC85}" type="presParOf" srcId="{49040764-578E-4558-B7FF-94A618BE81D3}" destId="{F1EAC5FB-6671-48AF-B393-8A8E74D87D60}" srcOrd="0" destOrd="0" presId="urn:microsoft.com/office/officeart/2005/8/layout/radial1"/>
    <dgm:cxn modelId="{AE0FBA98-103F-45B9-9076-8C8041A2419F}" type="presParOf" srcId="{338F9668-0CC4-4C4A-A17F-50D349A085A0}" destId="{1F9FDA9E-40D8-46C1-A7FE-5F9D52F78B70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574340-B38C-4EBA-8AF1-7EBFF7C7583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C7C9CA2-8F6C-4132-8C60-3209FDC6B2FC}">
      <dgm:prSet phldrT="[Text]" custT="1"/>
      <dgm:spPr/>
      <dgm:t>
        <a:bodyPr/>
        <a:lstStyle/>
        <a:p>
          <a:r>
            <a:rPr lang="en-GB" sz="5400" dirty="0" smtClean="0"/>
            <a:t>NICU</a:t>
          </a:r>
          <a:endParaRPr lang="en-GB" sz="5400" dirty="0"/>
        </a:p>
      </dgm:t>
    </dgm:pt>
    <dgm:pt modelId="{C7E92936-1B12-4C8A-B17C-79D97D0A6DFC}" type="parTrans" cxnId="{04CE86EB-8DA0-4659-8D19-DAAED69913E7}">
      <dgm:prSet/>
      <dgm:spPr/>
      <dgm:t>
        <a:bodyPr/>
        <a:lstStyle/>
        <a:p>
          <a:endParaRPr lang="en-GB"/>
        </a:p>
      </dgm:t>
    </dgm:pt>
    <dgm:pt modelId="{EB4FDC32-5F13-48F3-8F31-68D7EFC06FAA}" type="sibTrans" cxnId="{04CE86EB-8DA0-4659-8D19-DAAED69913E7}">
      <dgm:prSet/>
      <dgm:spPr/>
      <dgm:t>
        <a:bodyPr/>
        <a:lstStyle/>
        <a:p>
          <a:endParaRPr lang="en-GB"/>
        </a:p>
      </dgm:t>
    </dgm:pt>
    <dgm:pt modelId="{F3A76641-57A3-48AB-9940-75309B9A9F91}">
      <dgm:prSet phldrT="[Text]" custT="1"/>
      <dgm:spPr/>
      <dgm:t>
        <a:bodyPr/>
        <a:lstStyle/>
        <a:p>
          <a:r>
            <a:rPr lang="en-GB" sz="3500" dirty="0" smtClean="0"/>
            <a:t>“</a:t>
          </a:r>
          <a:r>
            <a:rPr lang="en-GB" sz="2800" i="1" dirty="0" smtClean="0"/>
            <a:t>Minimal Handling Recommended.</a:t>
          </a:r>
          <a:r>
            <a:rPr lang="en-GB" sz="3500" dirty="0" smtClean="0"/>
            <a:t>”</a:t>
          </a:r>
          <a:endParaRPr lang="en-GB" sz="3500" dirty="0"/>
        </a:p>
      </dgm:t>
    </dgm:pt>
    <dgm:pt modelId="{95B5FCD4-16CD-4A10-AFFB-EA208C1801B8}" type="parTrans" cxnId="{53B494D4-BBA0-42D2-B67C-1917E9394FBD}">
      <dgm:prSet/>
      <dgm:spPr/>
      <dgm:t>
        <a:bodyPr/>
        <a:lstStyle/>
        <a:p>
          <a:endParaRPr lang="en-GB"/>
        </a:p>
      </dgm:t>
    </dgm:pt>
    <dgm:pt modelId="{E58444B6-6C70-44EB-A690-614FBBA5741D}" type="sibTrans" cxnId="{53B494D4-BBA0-42D2-B67C-1917E9394FBD}">
      <dgm:prSet/>
      <dgm:spPr/>
      <dgm:t>
        <a:bodyPr/>
        <a:lstStyle/>
        <a:p>
          <a:endParaRPr lang="en-GB"/>
        </a:p>
      </dgm:t>
    </dgm:pt>
    <dgm:pt modelId="{71D960CB-346A-4779-8F3B-DFF4D221207F}">
      <dgm:prSet phldrT="[Text]" custT="1"/>
      <dgm:spPr/>
      <dgm:t>
        <a:bodyPr/>
        <a:lstStyle/>
        <a:p>
          <a:r>
            <a:rPr lang="en-GB" sz="2800" dirty="0" smtClean="0"/>
            <a:t>Upsetting and Difficult.</a:t>
          </a:r>
          <a:endParaRPr lang="en-GB" sz="2800" dirty="0"/>
        </a:p>
      </dgm:t>
    </dgm:pt>
    <dgm:pt modelId="{A5AE563C-EB55-47F5-B6AD-53BE91376E34}" type="parTrans" cxnId="{58FBE555-4AFC-4E34-BDC9-CE45B96205F6}">
      <dgm:prSet/>
      <dgm:spPr/>
    </dgm:pt>
    <dgm:pt modelId="{09E00529-BE7C-45D9-963F-31D8C750F2F5}" type="sibTrans" cxnId="{58FBE555-4AFC-4E34-BDC9-CE45B96205F6}">
      <dgm:prSet/>
      <dgm:spPr/>
    </dgm:pt>
    <dgm:pt modelId="{96CFB640-168D-46C3-A3EA-CC73772B4397}">
      <dgm:prSet phldrT="[Text]" custT="1"/>
      <dgm:spPr/>
      <dgm:t>
        <a:bodyPr/>
        <a:lstStyle/>
        <a:p>
          <a:r>
            <a:rPr lang="en-GB" sz="2800" dirty="0" smtClean="0"/>
            <a:t>Expected to go home.</a:t>
          </a:r>
          <a:endParaRPr lang="en-GB" sz="2800" dirty="0"/>
        </a:p>
      </dgm:t>
    </dgm:pt>
    <dgm:pt modelId="{3D79E109-D4A7-4FD4-AF7B-7E18ED8690D8}" type="parTrans" cxnId="{FF59B8B2-1212-4BCE-A0F0-5210D46C5C12}">
      <dgm:prSet/>
      <dgm:spPr/>
    </dgm:pt>
    <dgm:pt modelId="{DAA5B288-DA14-4C1F-9A18-0A7B1919A431}" type="sibTrans" cxnId="{FF59B8B2-1212-4BCE-A0F0-5210D46C5C12}">
      <dgm:prSet/>
      <dgm:spPr/>
    </dgm:pt>
    <dgm:pt modelId="{7514FE8C-CF38-461B-8529-1A6BE4FDCB85}">
      <dgm:prSet phldrT="[Text]" custT="1"/>
      <dgm:spPr/>
      <dgm:t>
        <a:bodyPr/>
        <a:lstStyle/>
        <a:p>
          <a:endParaRPr lang="en-GB" sz="3500" dirty="0"/>
        </a:p>
      </dgm:t>
    </dgm:pt>
    <dgm:pt modelId="{9A6748AB-1E8F-45CE-898C-6306E8B28932}" type="parTrans" cxnId="{B416FAC2-FD5F-4EB2-AE2D-E6386F3BF9B9}">
      <dgm:prSet/>
      <dgm:spPr/>
    </dgm:pt>
    <dgm:pt modelId="{21B7B7FA-BB34-4916-8A89-4BF4229A501F}" type="sibTrans" cxnId="{B416FAC2-FD5F-4EB2-AE2D-E6386F3BF9B9}">
      <dgm:prSet/>
      <dgm:spPr/>
    </dgm:pt>
    <dgm:pt modelId="{EE22416E-567C-43B8-9B95-6D1FBDBCFB13}">
      <dgm:prSet phldrT="[Text]" custT="1"/>
      <dgm:spPr/>
      <dgm:t>
        <a:bodyPr/>
        <a:lstStyle/>
        <a:p>
          <a:endParaRPr lang="en-GB" sz="2800" dirty="0"/>
        </a:p>
      </dgm:t>
    </dgm:pt>
    <dgm:pt modelId="{42937782-086E-423F-B000-19DF6602E51F}" type="parTrans" cxnId="{2C72033A-5462-401C-A744-B7C5D9D8424F}">
      <dgm:prSet/>
      <dgm:spPr/>
    </dgm:pt>
    <dgm:pt modelId="{6D202988-6480-4D9A-AF3F-1F01EE99AC95}" type="sibTrans" cxnId="{2C72033A-5462-401C-A744-B7C5D9D8424F}">
      <dgm:prSet/>
      <dgm:spPr/>
    </dgm:pt>
    <dgm:pt modelId="{E94EE93B-0C85-429B-BCCF-DAAB1F1B6DA7}">
      <dgm:prSet phldrT="[Text]" custT="1"/>
      <dgm:spPr/>
      <dgm:t>
        <a:bodyPr/>
        <a:lstStyle/>
        <a:p>
          <a:r>
            <a:rPr lang="en-GB" sz="2800" dirty="0" smtClean="0"/>
            <a:t>Strict and isolating.</a:t>
          </a:r>
          <a:endParaRPr lang="en-GB" sz="2800" dirty="0"/>
        </a:p>
      </dgm:t>
    </dgm:pt>
    <dgm:pt modelId="{27524221-62C0-4A37-81AB-91E8D75FD776}" type="parTrans" cxnId="{72915BB1-8330-4404-B951-4EDF9A4F4F5C}">
      <dgm:prSet/>
      <dgm:spPr/>
    </dgm:pt>
    <dgm:pt modelId="{71E90071-116F-40D7-8523-C764915370D6}" type="sibTrans" cxnId="{72915BB1-8330-4404-B951-4EDF9A4F4F5C}">
      <dgm:prSet/>
      <dgm:spPr/>
    </dgm:pt>
    <dgm:pt modelId="{9E0A5364-D156-4362-A7A0-F1F2E92BECA5}">
      <dgm:prSet phldrT="[Text]" custT="1"/>
      <dgm:spPr/>
      <dgm:t>
        <a:bodyPr/>
        <a:lstStyle/>
        <a:p>
          <a:endParaRPr lang="en-GB" sz="2800" dirty="0"/>
        </a:p>
      </dgm:t>
    </dgm:pt>
    <dgm:pt modelId="{19196B83-7708-429E-9B85-EF92E9F09164}" type="parTrans" cxnId="{C5535457-2D46-4D86-B895-1CC4B00067CA}">
      <dgm:prSet/>
      <dgm:spPr/>
    </dgm:pt>
    <dgm:pt modelId="{06449FC2-56A9-4B45-B92D-87C655139BEA}" type="sibTrans" cxnId="{C5535457-2D46-4D86-B895-1CC4B00067CA}">
      <dgm:prSet/>
      <dgm:spPr/>
    </dgm:pt>
    <dgm:pt modelId="{E8BFE8B4-FA1F-4682-A2FE-7017F714EBD6}" type="pres">
      <dgm:prSet presAssocID="{DD574340-B38C-4EBA-8AF1-7EBFF7C7583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4044B72-8204-4534-8C3C-00778597BAD8}" type="pres">
      <dgm:prSet presAssocID="{4C7C9CA2-8F6C-4132-8C60-3209FDC6B2F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FA8497C-36AB-404E-8AB3-DF7C7813B51F}" type="pres">
      <dgm:prSet presAssocID="{4C7C9CA2-8F6C-4132-8C60-3209FDC6B2FC}" presName="childText" presStyleLbl="revTx" presStyleIdx="0" presStyleCnt="1" custScaleY="77348" custLinFactNeighborX="1111" custLinFactNeighborY="4011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FF59B8B2-1212-4BCE-A0F0-5210D46C5C12}" srcId="{4C7C9CA2-8F6C-4132-8C60-3209FDC6B2FC}" destId="{96CFB640-168D-46C3-A3EA-CC73772B4397}" srcOrd="2" destOrd="0" parTransId="{3D79E109-D4A7-4FD4-AF7B-7E18ED8690D8}" sibTransId="{DAA5B288-DA14-4C1F-9A18-0A7B1919A431}"/>
    <dgm:cxn modelId="{72915BB1-8330-4404-B951-4EDF9A4F4F5C}" srcId="{4C7C9CA2-8F6C-4132-8C60-3209FDC6B2FC}" destId="{E94EE93B-0C85-429B-BCCF-DAAB1F1B6DA7}" srcOrd="3" destOrd="0" parTransId="{27524221-62C0-4A37-81AB-91E8D75FD776}" sibTransId="{71E90071-116F-40D7-8523-C764915370D6}"/>
    <dgm:cxn modelId="{C445DF52-C5CD-49EE-BEB2-99E5D1B48BC5}" type="presOf" srcId="{7514FE8C-CF38-461B-8529-1A6BE4FDCB85}" destId="{2FA8497C-36AB-404E-8AB3-DF7C7813B51F}" srcOrd="0" destOrd="6" presId="urn:microsoft.com/office/officeart/2005/8/layout/vList2"/>
    <dgm:cxn modelId="{4DF0633D-0782-4B35-888B-0CAED3AD033E}" type="presOf" srcId="{F3A76641-57A3-48AB-9940-75309B9A9F91}" destId="{2FA8497C-36AB-404E-8AB3-DF7C7813B51F}" srcOrd="0" destOrd="0" presId="urn:microsoft.com/office/officeart/2005/8/layout/vList2"/>
    <dgm:cxn modelId="{2C72033A-5462-401C-A744-B7C5D9D8424F}" srcId="{4C7C9CA2-8F6C-4132-8C60-3209FDC6B2FC}" destId="{EE22416E-567C-43B8-9B95-6D1FBDBCFB13}" srcOrd="5" destOrd="0" parTransId="{42937782-086E-423F-B000-19DF6602E51F}" sibTransId="{6D202988-6480-4D9A-AF3F-1F01EE99AC95}"/>
    <dgm:cxn modelId="{53B494D4-BBA0-42D2-B67C-1917E9394FBD}" srcId="{4C7C9CA2-8F6C-4132-8C60-3209FDC6B2FC}" destId="{F3A76641-57A3-48AB-9940-75309B9A9F91}" srcOrd="0" destOrd="0" parTransId="{95B5FCD4-16CD-4A10-AFFB-EA208C1801B8}" sibTransId="{E58444B6-6C70-44EB-A690-614FBBA5741D}"/>
    <dgm:cxn modelId="{83FB538B-E7B9-461E-B4A1-41C7CAB4711D}" type="presOf" srcId="{71D960CB-346A-4779-8F3B-DFF4D221207F}" destId="{2FA8497C-36AB-404E-8AB3-DF7C7813B51F}" srcOrd="0" destOrd="1" presId="urn:microsoft.com/office/officeart/2005/8/layout/vList2"/>
    <dgm:cxn modelId="{768F2CEE-9FEF-4F80-8D3C-30570CAE8CA8}" type="presOf" srcId="{DD574340-B38C-4EBA-8AF1-7EBFF7C75834}" destId="{E8BFE8B4-FA1F-4682-A2FE-7017F714EBD6}" srcOrd="0" destOrd="0" presId="urn:microsoft.com/office/officeart/2005/8/layout/vList2"/>
    <dgm:cxn modelId="{4FB43E44-8E2A-4230-8357-876999EC71C0}" type="presOf" srcId="{E94EE93B-0C85-429B-BCCF-DAAB1F1B6DA7}" destId="{2FA8497C-36AB-404E-8AB3-DF7C7813B51F}" srcOrd="0" destOrd="3" presId="urn:microsoft.com/office/officeart/2005/8/layout/vList2"/>
    <dgm:cxn modelId="{04CE86EB-8DA0-4659-8D19-DAAED69913E7}" srcId="{DD574340-B38C-4EBA-8AF1-7EBFF7C75834}" destId="{4C7C9CA2-8F6C-4132-8C60-3209FDC6B2FC}" srcOrd="0" destOrd="0" parTransId="{C7E92936-1B12-4C8A-B17C-79D97D0A6DFC}" sibTransId="{EB4FDC32-5F13-48F3-8F31-68D7EFC06FAA}"/>
    <dgm:cxn modelId="{37FB90C8-B392-4E48-A643-C1FCCD3FEA91}" type="presOf" srcId="{9E0A5364-D156-4362-A7A0-F1F2E92BECA5}" destId="{2FA8497C-36AB-404E-8AB3-DF7C7813B51F}" srcOrd="0" destOrd="4" presId="urn:microsoft.com/office/officeart/2005/8/layout/vList2"/>
    <dgm:cxn modelId="{58FBE555-4AFC-4E34-BDC9-CE45B96205F6}" srcId="{4C7C9CA2-8F6C-4132-8C60-3209FDC6B2FC}" destId="{71D960CB-346A-4779-8F3B-DFF4D221207F}" srcOrd="1" destOrd="0" parTransId="{A5AE563C-EB55-47F5-B6AD-53BE91376E34}" sibTransId="{09E00529-BE7C-45D9-963F-31D8C750F2F5}"/>
    <dgm:cxn modelId="{E1B9C3DA-B6A9-4A57-8A92-41D100737CD3}" type="presOf" srcId="{4C7C9CA2-8F6C-4132-8C60-3209FDC6B2FC}" destId="{54044B72-8204-4534-8C3C-00778597BAD8}" srcOrd="0" destOrd="0" presId="urn:microsoft.com/office/officeart/2005/8/layout/vList2"/>
    <dgm:cxn modelId="{B416FAC2-FD5F-4EB2-AE2D-E6386F3BF9B9}" srcId="{4C7C9CA2-8F6C-4132-8C60-3209FDC6B2FC}" destId="{7514FE8C-CF38-461B-8529-1A6BE4FDCB85}" srcOrd="6" destOrd="0" parTransId="{9A6748AB-1E8F-45CE-898C-6306E8B28932}" sibTransId="{21B7B7FA-BB34-4916-8A89-4BF4229A501F}"/>
    <dgm:cxn modelId="{AAAE2693-3B23-418D-9B95-2FC3D3481A01}" type="presOf" srcId="{EE22416E-567C-43B8-9B95-6D1FBDBCFB13}" destId="{2FA8497C-36AB-404E-8AB3-DF7C7813B51F}" srcOrd="0" destOrd="5" presId="urn:microsoft.com/office/officeart/2005/8/layout/vList2"/>
    <dgm:cxn modelId="{F335F518-7440-4F4E-9126-D52C142A65D8}" type="presOf" srcId="{96CFB640-168D-46C3-A3EA-CC73772B4397}" destId="{2FA8497C-36AB-404E-8AB3-DF7C7813B51F}" srcOrd="0" destOrd="2" presId="urn:microsoft.com/office/officeart/2005/8/layout/vList2"/>
    <dgm:cxn modelId="{C5535457-2D46-4D86-B895-1CC4B00067CA}" srcId="{4C7C9CA2-8F6C-4132-8C60-3209FDC6B2FC}" destId="{9E0A5364-D156-4362-A7A0-F1F2E92BECA5}" srcOrd="4" destOrd="0" parTransId="{19196B83-7708-429E-9B85-EF92E9F09164}" sibTransId="{06449FC2-56A9-4B45-B92D-87C655139BEA}"/>
    <dgm:cxn modelId="{6DDA1DCE-0455-42A3-B316-A4472A07740B}" type="presParOf" srcId="{E8BFE8B4-FA1F-4682-A2FE-7017F714EBD6}" destId="{54044B72-8204-4534-8C3C-00778597BAD8}" srcOrd="0" destOrd="0" presId="urn:microsoft.com/office/officeart/2005/8/layout/vList2"/>
    <dgm:cxn modelId="{44617C6D-DA0F-411C-85A4-A185F3B0524F}" type="presParOf" srcId="{E8BFE8B4-FA1F-4682-A2FE-7017F714EBD6}" destId="{2FA8497C-36AB-404E-8AB3-DF7C7813B51F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F5A1050-C455-4A3D-A5AD-9CD748E920E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C8B2920-2AB7-4009-AC31-E9B7BE533767}">
      <dgm:prSet phldrT="[Text]"/>
      <dgm:spPr/>
      <dgm:t>
        <a:bodyPr/>
        <a:lstStyle/>
        <a:p>
          <a:r>
            <a:rPr lang="en-GB" dirty="0" smtClean="0"/>
            <a:t>PICU</a:t>
          </a:r>
        </a:p>
      </dgm:t>
    </dgm:pt>
    <dgm:pt modelId="{19A1A550-F554-4DBE-A570-9FA0DB09263A}" type="parTrans" cxnId="{96FE2E76-F88C-47B0-9EF1-16E2993ABA66}">
      <dgm:prSet/>
      <dgm:spPr/>
      <dgm:t>
        <a:bodyPr/>
        <a:lstStyle/>
        <a:p>
          <a:endParaRPr lang="en-GB"/>
        </a:p>
      </dgm:t>
    </dgm:pt>
    <dgm:pt modelId="{CC230270-0670-4DA9-9CB3-F1ADBBC7D4B1}" type="sibTrans" cxnId="{96FE2E76-F88C-47B0-9EF1-16E2993ABA66}">
      <dgm:prSet/>
      <dgm:spPr/>
      <dgm:t>
        <a:bodyPr/>
        <a:lstStyle/>
        <a:p>
          <a:endParaRPr lang="en-GB"/>
        </a:p>
      </dgm:t>
    </dgm:pt>
    <dgm:pt modelId="{745A9F17-FC7B-4D02-A483-DF34902C8594}">
      <dgm:prSet phldrT="[Text]" custT="1"/>
      <dgm:spPr/>
      <dgm:t>
        <a:bodyPr/>
        <a:lstStyle/>
        <a:p>
          <a:r>
            <a:rPr lang="en-GB" sz="3200" dirty="0" smtClean="0"/>
            <a:t>Total maternal access</a:t>
          </a:r>
          <a:endParaRPr lang="en-GB" sz="3200" dirty="0"/>
        </a:p>
      </dgm:t>
    </dgm:pt>
    <dgm:pt modelId="{146051DF-64AB-4CF5-A175-0FCD6BA7D9A3}" type="parTrans" cxnId="{89950BD4-DDF1-4E46-906F-DC6F3E673F02}">
      <dgm:prSet/>
      <dgm:spPr/>
      <dgm:t>
        <a:bodyPr/>
        <a:lstStyle/>
        <a:p>
          <a:endParaRPr lang="en-GB"/>
        </a:p>
      </dgm:t>
    </dgm:pt>
    <dgm:pt modelId="{8CE8F425-961F-4EBC-B9B7-BEC7C2245AF1}" type="sibTrans" cxnId="{89950BD4-DDF1-4E46-906F-DC6F3E673F02}">
      <dgm:prSet/>
      <dgm:spPr/>
      <dgm:t>
        <a:bodyPr/>
        <a:lstStyle/>
        <a:p>
          <a:endParaRPr lang="en-GB"/>
        </a:p>
      </dgm:t>
    </dgm:pt>
    <dgm:pt modelId="{B54CE4C5-8DE7-4095-9EEA-011E274B68E2}">
      <dgm:prSet phldrT="[Text]"/>
      <dgm:spPr/>
      <dgm:t>
        <a:bodyPr/>
        <a:lstStyle/>
        <a:p>
          <a:endParaRPr lang="en-GB" sz="5100" dirty="0"/>
        </a:p>
      </dgm:t>
    </dgm:pt>
    <dgm:pt modelId="{A6AAF619-EF47-45CC-8C59-665967F7651C}" type="parTrans" cxnId="{92420FBD-27BE-4459-AA5F-3883B60A1A73}">
      <dgm:prSet/>
      <dgm:spPr/>
      <dgm:t>
        <a:bodyPr/>
        <a:lstStyle/>
        <a:p>
          <a:endParaRPr lang="en-GB"/>
        </a:p>
      </dgm:t>
    </dgm:pt>
    <dgm:pt modelId="{68F87800-FACF-4E97-99AB-414D913FC62E}" type="sibTrans" cxnId="{92420FBD-27BE-4459-AA5F-3883B60A1A73}">
      <dgm:prSet/>
      <dgm:spPr/>
      <dgm:t>
        <a:bodyPr/>
        <a:lstStyle/>
        <a:p>
          <a:endParaRPr lang="en-GB"/>
        </a:p>
      </dgm:t>
    </dgm:pt>
    <dgm:pt modelId="{A0B1359A-F121-40A4-A15F-D311D67669B9}">
      <dgm:prSet phldrT="[Text]" custT="1"/>
      <dgm:spPr/>
      <dgm:t>
        <a:bodyPr/>
        <a:lstStyle/>
        <a:p>
          <a:r>
            <a:rPr lang="en-GB" sz="3200" dirty="0" smtClean="0"/>
            <a:t>Allowed to stay</a:t>
          </a:r>
          <a:endParaRPr lang="en-GB" sz="3200" dirty="0"/>
        </a:p>
      </dgm:t>
    </dgm:pt>
    <dgm:pt modelId="{57CEC3BA-CABA-44BD-B896-C203CB02D2FE}" type="parTrans" cxnId="{2F6AC11E-9F71-4B03-AF41-F24425C27DE2}">
      <dgm:prSet/>
      <dgm:spPr/>
      <dgm:t>
        <a:bodyPr/>
        <a:lstStyle/>
        <a:p>
          <a:endParaRPr lang="en-GB"/>
        </a:p>
      </dgm:t>
    </dgm:pt>
    <dgm:pt modelId="{3F8EAEFB-1D52-4B76-A5A9-3079B92682DB}" type="sibTrans" cxnId="{2F6AC11E-9F71-4B03-AF41-F24425C27DE2}">
      <dgm:prSet/>
      <dgm:spPr/>
      <dgm:t>
        <a:bodyPr/>
        <a:lstStyle/>
        <a:p>
          <a:endParaRPr lang="en-GB"/>
        </a:p>
      </dgm:t>
    </dgm:pt>
    <dgm:pt modelId="{4D4A6697-5D82-40D7-AA15-B313FD03C241}">
      <dgm:prSet phldrT="[Text]" custT="1"/>
      <dgm:spPr/>
      <dgm:t>
        <a:bodyPr/>
        <a:lstStyle/>
        <a:p>
          <a:r>
            <a:rPr lang="en-GB" sz="3200" dirty="0" smtClean="0"/>
            <a:t>Successful breastfeeds</a:t>
          </a:r>
          <a:endParaRPr lang="en-GB" sz="3200" dirty="0"/>
        </a:p>
      </dgm:t>
    </dgm:pt>
    <dgm:pt modelId="{532DAE55-728B-42A5-803F-ED83C2917795}" type="parTrans" cxnId="{F9F55DA4-5DD0-47D1-803F-87917D972180}">
      <dgm:prSet/>
      <dgm:spPr/>
      <dgm:t>
        <a:bodyPr/>
        <a:lstStyle/>
        <a:p>
          <a:endParaRPr lang="en-GB"/>
        </a:p>
      </dgm:t>
    </dgm:pt>
    <dgm:pt modelId="{813DC686-13EE-4486-9BAC-8A1E5CFBCFB2}" type="sibTrans" cxnId="{F9F55DA4-5DD0-47D1-803F-87917D972180}">
      <dgm:prSet/>
      <dgm:spPr/>
      <dgm:t>
        <a:bodyPr/>
        <a:lstStyle/>
        <a:p>
          <a:endParaRPr lang="en-GB"/>
        </a:p>
      </dgm:t>
    </dgm:pt>
    <dgm:pt modelId="{7919E46B-DEA2-45D7-8593-15A49AFCB092}">
      <dgm:prSet phldrT="[Text]" custT="1"/>
      <dgm:spPr/>
      <dgm:t>
        <a:bodyPr/>
        <a:lstStyle/>
        <a:p>
          <a:r>
            <a:rPr lang="en-GB" sz="3200" dirty="0" smtClean="0"/>
            <a:t>Less stressful</a:t>
          </a:r>
          <a:endParaRPr lang="en-GB" sz="3200" dirty="0"/>
        </a:p>
      </dgm:t>
    </dgm:pt>
    <dgm:pt modelId="{024C474B-FFA5-4D32-86AF-8153D377EF8E}" type="parTrans" cxnId="{8BEE74E5-091A-40D0-AD20-58A33636E391}">
      <dgm:prSet/>
      <dgm:spPr/>
      <dgm:t>
        <a:bodyPr/>
        <a:lstStyle/>
        <a:p>
          <a:endParaRPr lang="en-GB"/>
        </a:p>
      </dgm:t>
    </dgm:pt>
    <dgm:pt modelId="{F468E8FB-0D11-40D1-9513-D4E73C438BF0}" type="sibTrans" cxnId="{8BEE74E5-091A-40D0-AD20-58A33636E391}">
      <dgm:prSet/>
      <dgm:spPr/>
      <dgm:t>
        <a:bodyPr/>
        <a:lstStyle/>
        <a:p>
          <a:endParaRPr lang="en-GB"/>
        </a:p>
      </dgm:t>
    </dgm:pt>
    <dgm:pt modelId="{AA8EC2DC-7FBD-4CE1-8F0E-C36D1F41AB42}">
      <dgm:prSet phldrT="[Text]" custT="1"/>
      <dgm:spPr/>
      <dgm:t>
        <a:bodyPr/>
        <a:lstStyle/>
        <a:p>
          <a:r>
            <a:rPr lang="en-GB" sz="3200" dirty="0" smtClean="0"/>
            <a:t>Privacy easily accessible</a:t>
          </a:r>
          <a:endParaRPr lang="en-GB" sz="3200" dirty="0"/>
        </a:p>
      </dgm:t>
    </dgm:pt>
    <dgm:pt modelId="{E7D165A6-A37B-4CC8-B074-6F030AA4D70C}" type="parTrans" cxnId="{79954E19-403B-43DC-9630-E7FD15BD41CD}">
      <dgm:prSet/>
      <dgm:spPr/>
      <dgm:t>
        <a:bodyPr/>
        <a:lstStyle/>
        <a:p>
          <a:endParaRPr lang="en-GB"/>
        </a:p>
      </dgm:t>
    </dgm:pt>
    <dgm:pt modelId="{1A18D086-2BD1-474C-A004-1A89984C0ED6}" type="sibTrans" cxnId="{79954E19-403B-43DC-9630-E7FD15BD41CD}">
      <dgm:prSet/>
      <dgm:spPr/>
      <dgm:t>
        <a:bodyPr/>
        <a:lstStyle/>
        <a:p>
          <a:endParaRPr lang="en-GB"/>
        </a:p>
      </dgm:t>
    </dgm:pt>
    <dgm:pt modelId="{AD081C5E-403D-417A-B83F-207E1620EE75}" type="pres">
      <dgm:prSet presAssocID="{2F5A1050-C455-4A3D-A5AD-9CD748E920E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5DF68A7-EF4B-4D27-A444-082D794941F0}" type="pres">
      <dgm:prSet presAssocID="{AC8B2920-2AB7-4009-AC31-E9B7BE53376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BBE5E27-5C45-434E-A89D-7A40C9B20FEA}" type="pres">
      <dgm:prSet presAssocID="{AC8B2920-2AB7-4009-AC31-E9B7BE533767}" presName="childText" presStyleLbl="revTx" presStyleIdx="0" presStyleCnt="1" custLinFactY="21229" custLinFactNeighborX="-6250" custLinFactNeighborY="1000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2A51894-91C0-4FB4-BF4B-236586546130}" type="presOf" srcId="{A0B1359A-F121-40A4-A15F-D311D67669B9}" destId="{4BBE5E27-5C45-434E-A89D-7A40C9B20FEA}" srcOrd="0" destOrd="1" presId="urn:microsoft.com/office/officeart/2005/8/layout/vList2"/>
    <dgm:cxn modelId="{2F6AC11E-9F71-4B03-AF41-F24425C27DE2}" srcId="{AC8B2920-2AB7-4009-AC31-E9B7BE533767}" destId="{A0B1359A-F121-40A4-A15F-D311D67669B9}" srcOrd="1" destOrd="0" parTransId="{57CEC3BA-CABA-44BD-B896-C203CB02D2FE}" sibTransId="{3F8EAEFB-1D52-4B76-A5A9-3079B92682DB}"/>
    <dgm:cxn modelId="{96FE2E76-F88C-47B0-9EF1-16E2993ABA66}" srcId="{2F5A1050-C455-4A3D-A5AD-9CD748E920E4}" destId="{AC8B2920-2AB7-4009-AC31-E9B7BE533767}" srcOrd="0" destOrd="0" parTransId="{19A1A550-F554-4DBE-A570-9FA0DB09263A}" sibTransId="{CC230270-0670-4DA9-9CB3-F1ADBBC7D4B1}"/>
    <dgm:cxn modelId="{89950BD4-DDF1-4E46-906F-DC6F3E673F02}" srcId="{AC8B2920-2AB7-4009-AC31-E9B7BE533767}" destId="{745A9F17-FC7B-4D02-A483-DF34902C8594}" srcOrd="0" destOrd="0" parTransId="{146051DF-64AB-4CF5-A175-0FCD6BA7D9A3}" sibTransId="{8CE8F425-961F-4EBC-B9B7-BEC7C2245AF1}"/>
    <dgm:cxn modelId="{8BEE74E5-091A-40D0-AD20-58A33636E391}" srcId="{AC8B2920-2AB7-4009-AC31-E9B7BE533767}" destId="{7919E46B-DEA2-45D7-8593-15A49AFCB092}" srcOrd="3" destOrd="0" parTransId="{024C474B-FFA5-4D32-86AF-8153D377EF8E}" sibTransId="{F468E8FB-0D11-40D1-9513-D4E73C438BF0}"/>
    <dgm:cxn modelId="{C4BD5C76-2842-4486-AC67-C827BB70F397}" type="presOf" srcId="{2F5A1050-C455-4A3D-A5AD-9CD748E920E4}" destId="{AD081C5E-403D-417A-B83F-207E1620EE75}" srcOrd="0" destOrd="0" presId="urn:microsoft.com/office/officeart/2005/8/layout/vList2"/>
    <dgm:cxn modelId="{E9DDDF1C-F0FB-4391-BC44-C46FFBD9CB50}" type="presOf" srcId="{7919E46B-DEA2-45D7-8593-15A49AFCB092}" destId="{4BBE5E27-5C45-434E-A89D-7A40C9B20FEA}" srcOrd="0" destOrd="3" presId="urn:microsoft.com/office/officeart/2005/8/layout/vList2"/>
    <dgm:cxn modelId="{79954E19-403B-43DC-9630-E7FD15BD41CD}" srcId="{AC8B2920-2AB7-4009-AC31-E9B7BE533767}" destId="{AA8EC2DC-7FBD-4CE1-8F0E-C36D1F41AB42}" srcOrd="4" destOrd="0" parTransId="{E7D165A6-A37B-4CC8-B074-6F030AA4D70C}" sibTransId="{1A18D086-2BD1-474C-A004-1A89984C0ED6}"/>
    <dgm:cxn modelId="{10D91A1A-09FD-4176-AA6F-328CEC923AFA}" type="presOf" srcId="{B54CE4C5-8DE7-4095-9EEA-011E274B68E2}" destId="{4BBE5E27-5C45-434E-A89D-7A40C9B20FEA}" srcOrd="0" destOrd="5" presId="urn:microsoft.com/office/officeart/2005/8/layout/vList2"/>
    <dgm:cxn modelId="{92420FBD-27BE-4459-AA5F-3883B60A1A73}" srcId="{AC8B2920-2AB7-4009-AC31-E9B7BE533767}" destId="{B54CE4C5-8DE7-4095-9EEA-011E274B68E2}" srcOrd="5" destOrd="0" parTransId="{A6AAF619-EF47-45CC-8C59-665967F7651C}" sibTransId="{68F87800-FACF-4E97-99AB-414D913FC62E}"/>
    <dgm:cxn modelId="{F9F55DA4-5DD0-47D1-803F-87917D972180}" srcId="{AC8B2920-2AB7-4009-AC31-E9B7BE533767}" destId="{4D4A6697-5D82-40D7-AA15-B313FD03C241}" srcOrd="2" destOrd="0" parTransId="{532DAE55-728B-42A5-803F-ED83C2917795}" sibTransId="{813DC686-13EE-4486-9BAC-8A1E5CFBCFB2}"/>
    <dgm:cxn modelId="{375FB1E2-ECB4-406A-B9BB-103D0C40A6AD}" type="presOf" srcId="{745A9F17-FC7B-4D02-A483-DF34902C8594}" destId="{4BBE5E27-5C45-434E-A89D-7A40C9B20FEA}" srcOrd="0" destOrd="0" presId="urn:microsoft.com/office/officeart/2005/8/layout/vList2"/>
    <dgm:cxn modelId="{4E066C9B-68FE-4F38-82CA-10E1A41318EF}" type="presOf" srcId="{4D4A6697-5D82-40D7-AA15-B313FD03C241}" destId="{4BBE5E27-5C45-434E-A89D-7A40C9B20FEA}" srcOrd="0" destOrd="2" presId="urn:microsoft.com/office/officeart/2005/8/layout/vList2"/>
    <dgm:cxn modelId="{CF8C4849-626A-4597-B6E4-BE70929C83E2}" type="presOf" srcId="{AA8EC2DC-7FBD-4CE1-8F0E-C36D1F41AB42}" destId="{4BBE5E27-5C45-434E-A89D-7A40C9B20FEA}" srcOrd="0" destOrd="4" presId="urn:microsoft.com/office/officeart/2005/8/layout/vList2"/>
    <dgm:cxn modelId="{6A4707F5-B76A-4C58-ACA2-60380AC77DC5}" type="presOf" srcId="{AC8B2920-2AB7-4009-AC31-E9B7BE533767}" destId="{15DF68A7-EF4B-4D27-A444-082D794941F0}" srcOrd="0" destOrd="0" presId="urn:microsoft.com/office/officeart/2005/8/layout/vList2"/>
    <dgm:cxn modelId="{780C53E1-C41B-499A-8BD3-88FD7B53C316}" type="presParOf" srcId="{AD081C5E-403D-417A-B83F-207E1620EE75}" destId="{15DF68A7-EF4B-4D27-A444-082D794941F0}" srcOrd="0" destOrd="0" presId="urn:microsoft.com/office/officeart/2005/8/layout/vList2"/>
    <dgm:cxn modelId="{11A76D84-B30C-4768-AECD-C2EF30CED9B0}" type="presParOf" srcId="{AD081C5E-403D-417A-B83F-207E1620EE75}" destId="{4BBE5E27-5C45-434E-A89D-7A40C9B20FEA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94D8585-681D-405D-B862-5659715C3FFB}" type="doc">
      <dgm:prSet loTypeId="urn:microsoft.com/office/officeart/2005/8/layout/radial1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E5EC84F-05E6-45DE-BEF5-424AE1ADAE06}">
      <dgm:prSet phldrT="[Text]" custT="1"/>
      <dgm:spPr/>
      <dgm:t>
        <a:bodyPr/>
        <a:lstStyle/>
        <a:p>
          <a:pPr algn="ctr"/>
          <a:r>
            <a:rPr lang="en-GB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Barriers to Breastfeeding in NICU</a:t>
          </a:r>
          <a:endParaRPr lang="en-GB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1F590B9-4C46-4017-A827-0CAAF822EEDA}" type="parTrans" cxnId="{94CA2050-CCE9-4E7F-8D7F-5D6CB9F8A4B6}">
      <dgm:prSet/>
      <dgm:spPr/>
      <dgm:t>
        <a:bodyPr/>
        <a:lstStyle/>
        <a:p>
          <a:endParaRPr lang="en-GB"/>
        </a:p>
      </dgm:t>
    </dgm:pt>
    <dgm:pt modelId="{AEFBC694-4440-41B0-8819-534C3312E291}" type="sibTrans" cxnId="{94CA2050-CCE9-4E7F-8D7F-5D6CB9F8A4B6}">
      <dgm:prSet/>
      <dgm:spPr/>
      <dgm:t>
        <a:bodyPr/>
        <a:lstStyle/>
        <a:p>
          <a:endParaRPr lang="en-GB"/>
        </a:p>
      </dgm:t>
    </dgm:pt>
    <dgm:pt modelId="{1DDACCEC-E49B-406D-A9D7-5BC45769060C}">
      <dgm:prSet phldrT="[Text]"/>
      <dgm:spPr/>
      <dgm:t>
        <a:bodyPr/>
        <a:lstStyle/>
        <a:p>
          <a:r>
            <a:rPr lang="en-GB" dirty="0" smtClean="0"/>
            <a:t>Not allowed to try without SALT assessment. </a:t>
          </a:r>
        </a:p>
      </dgm:t>
    </dgm:pt>
    <dgm:pt modelId="{46A0313B-5E13-47AC-BBA5-3009E33A5825}" type="parTrans" cxnId="{36104CA8-B7EA-4692-B6C5-CD4D4CAE1CA4}">
      <dgm:prSet/>
      <dgm:spPr/>
      <dgm:t>
        <a:bodyPr/>
        <a:lstStyle/>
        <a:p>
          <a:endParaRPr lang="en-GB"/>
        </a:p>
      </dgm:t>
    </dgm:pt>
    <dgm:pt modelId="{50B7AE01-5E53-468C-87CA-05477AEAB102}" type="sibTrans" cxnId="{36104CA8-B7EA-4692-B6C5-CD4D4CAE1CA4}">
      <dgm:prSet/>
      <dgm:spPr/>
      <dgm:t>
        <a:bodyPr/>
        <a:lstStyle/>
        <a:p>
          <a:endParaRPr lang="en-GB"/>
        </a:p>
      </dgm:t>
    </dgm:pt>
    <dgm:pt modelId="{A105FDFD-E928-4B48-894C-B0A1CCFC02E1}">
      <dgm:prSet phldrT="[Text]"/>
      <dgm:spPr/>
      <dgm:t>
        <a:bodyPr/>
        <a:lstStyle/>
        <a:p>
          <a:r>
            <a:rPr lang="en-GB" dirty="0" smtClean="0"/>
            <a:t>Not allowed to remove OG tube.</a:t>
          </a:r>
          <a:endParaRPr lang="en-GB" dirty="0"/>
        </a:p>
      </dgm:t>
    </dgm:pt>
    <dgm:pt modelId="{E8A9DD77-BA5C-4FDD-A61C-9636CD9A873C}" type="parTrans" cxnId="{E825698A-8B58-4B56-AF2C-FF25FAAE3B7A}">
      <dgm:prSet/>
      <dgm:spPr/>
      <dgm:t>
        <a:bodyPr/>
        <a:lstStyle/>
        <a:p>
          <a:endParaRPr lang="en-GB"/>
        </a:p>
      </dgm:t>
    </dgm:pt>
    <dgm:pt modelId="{4309328A-C4A6-4C1C-8471-BDCB5CF59A2A}" type="sibTrans" cxnId="{E825698A-8B58-4B56-AF2C-FF25FAAE3B7A}">
      <dgm:prSet/>
      <dgm:spPr/>
      <dgm:t>
        <a:bodyPr/>
        <a:lstStyle/>
        <a:p>
          <a:endParaRPr lang="en-GB"/>
        </a:p>
      </dgm:t>
    </dgm:pt>
    <dgm:pt modelId="{DEAA5641-84D1-4265-9F55-BE36428E659D}">
      <dgm:prSet phldrT="[Text]"/>
      <dgm:spPr/>
      <dgm:t>
        <a:bodyPr/>
        <a:lstStyle/>
        <a:p>
          <a:r>
            <a:rPr lang="en-GB" dirty="0" smtClean="0"/>
            <a:t>Not allowed smaller, upright, more frequent tube feeds.  </a:t>
          </a:r>
          <a:endParaRPr lang="en-GB" dirty="0"/>
        </a:p>
      </dgm:t>
    </dgm:pt>
    <dgm:pt modelId="{86FCD93C-31F6-4098-B472-3A302DB3E80B}" type="parTrans" cxnId="{DCBDBD7B-2A32-4263-8965-89DA80BE2DB5}">
      <dgm:prSet/>
      <dgm:spPr/>
      <dgm:t>
        <a:bodyPr/>
        <a:lstStyle/>
        <a:p>
          <a:endParaRPr lang="en-GB"/>
        </a:p>
      </dgm:t>
    </dgm:pt>
    <dgm:pt modelId="{94404E3C-FBBD-4C05-8D41-25D7E5B8BAFF}" type="sibTrans" cxnId="{DCBDBD7B-2A32-4263-8965-89DA80BE2DB5}">
      <dgm:prSet/>
      <dgm:spPr/>
      <dgm:t>
        <a:bodyPr/>
        <a:lstStyle/>
        <a:p>
          <a:endParaRPr lang="en-GB"/>
        </a:p>
      </dgm:t>
    </dgm:pt>
    <dgm:pt modelId="{010E6AC7-312E-489C-BF7A-DFEB2E47FD1D}">
      <dgm:prSet phldrT="[Text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dirty="0" smtClean="0"/>
            <a:t>Not given enough time or privacy.</a:t>
          </a:r>
        </a:p>
        <a:p>
          <a:pPr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dirty="0"/>
        </a:p>
      </dgm:t>
    </dgm:pt>
    <dgm:pt modelId="{E1AA4FA8-6E75-4B73-B048-A6C448A5CE87}" type="parTrans" cxnId="{21D2E2DD-E13A-4ABA-8E9A-729BAD97D6D5}">
      <dgm:prSet/>
      <dgm:spPr/>
      <dgm:t>
        <a:bodyPr/>
        <a:lstStyle/>
        <a:p>
          <a:endParaRPr lang="en-GB"/>
        </a:p>
      </dgm:t>
    </dgm:pt>
    <dgm:pt modelId="{2E49D4B8-1C2A-48C1-9519-5632DC453544}" type="sibTrans" cxnId="{21D2E2DD-E13A-4ABA-8E9A-729BAD97D6D5}">
      <dgm:prSet/>
      <dgm:spPr/>
      <dgm:t>
        <a:bodyPr/>
        <a:lstStyle/>
        <a:p>
          <a:endParaRPr lang="en-GB"/>
        </a:p>
      </dgm:t>
    </dgm:pt>
    <dgm:pt modelId="{7F6C1C3E-CB64-491C-A8A7-43FCCF914DEC}">
      <dgm:prSet/>
      <dgm:spPr/>
      <dgm:t>
        <a:bodyPr/>
        <a:lstStyle/>
        <a:p>
          <a:r>
            <a:rPr lang="en-GB" dirty="0" smtClean="0"/>
            <a:t>No kangaroo care or skin to skin encouraged.</a:t>
          </a:r>
          <a:endParaRPr lang="en-GB" dirty="0"/>
        </a:p>
      </dgm:t>
    </dgm:pt>
    <dgm:pt modelId="{EC74B567-92F3-40EA-95DC-6FBFBC540BAB}" type="parTrans" cxnId="{A2F31FE3-83B9-43A2-8AD7-EB1B3F312AE5}">
      <dgm:prSet/>
      <dgm:spPr/>
      <dgm:t>
        <a:bodyPr/>
        <a:lstStyle/>
        <a:p>
          <a:endParaRPr lang="en-GB"/>
        </a:p>
      </dgm:t>
    </dgm:pt>
    <dgm:pt modelId="{CD7D1D49-3B6A-4FFF-93B4-DA2849383554}" type="sibTrans" cxnId="{A2F31FE3-83B9-43A2-8AD7-EB1B3F312AE5}">
      <dgm:prSet/>
      <dgm:spPr/>
      <dgm:t>
        <a:bodyPr/>
        <a:lstStyle/>
        <a:p>
          <a:endParaRPr lang="en-GB"/>
        </a:p>
      </dgm:t>
    </dgm:pt>
    <dgm:pt modelId="{4204100A-85DD-4B2C-82AC-4BE2D23CB7B7}">
      <dgm:prSet/>
      <dgm:spPr/>
      <dgm:t>
        <a:bodyPr/>
        <a:lstStyle/>
        <a:p>
          <a:r>
            <a:rPr lang="en-GB" dirty="0" smtClean="0"/>
            <a:t>Only hard upright chairs available.</a:t>
          </a:r>
          <a:endParaRPr lang="en-GB" dirty="0"/>
        </a:p>
      </dgm:t>
    </dgm:pt>
    <dgm:pt modelId="{20A83C2D-EE72-4B7A-96E3-B7CBBFF0372B}" type="parTrans" cxnId="{15E278A6-672B-4C83-9868-CEF6081E7659}">
      <dgm:prSet/>
      <dgm:spPr/>
      <dgm:t>
        <a:bodyPr/>
        <a:lstStyle/>
        <a:p>
          <a:endParaRPr lang="en-GB"/>
        </a:p>
      </dgm:t>
    </dgm:pt>
    <dgm:pt modelId="{6CF74C68-835A-4525-B39B-3D9D138A8C6F}" type="sibTrans" cxnId="{15E278A6-672B-4C83-9868-CEF6081E7659}">
      <dgm:prSet/>
      <dgm:spPr/>
    </dgm:pt>
    <dgm:pt modelId="{76DBCC60-4D60-4EDA-BDC8-E245BD15F744}" type="pres">
      <dgm:prSet presAssocID="{694D8585-681D-405D-B862-5659715C3FF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D41DCA5C-93EE-4611-B52D-8C6B9F4122EF}" type="pres">
      <dgm:prSet presAssocID="{1E5EC84F-05E6-45DE-BEF5-424AE1ADAE06}" presName="centerShape" presStyleLbl="node0" presStyleIdx="0" presStyleCnt="1" custScaleX="191505" custScaleY="146160"/>
      <dgm:spPr/>
      <dgm:t>
        <a:bodyPr/>
        <a:lstStyle/>
        <a:p>
          <a:endParaRPr lang="en-GB"/>
        </a:p>
      </dgm:t>
    </dgm:pt>
    <dgm:pt modelId="{2B6431D0-5031-4423-897F-2B29ACDC301C}" type="pres">
      <dgm:prSet presAssocID="{46A0313B-5E13-47AC-BBA5-3009E33A5825}" presName="Name9" presStyleLbl="parChTrans1D2" presStyleIdx="0" presStyleCnt="6"/>
      <dgm:spPr/>
      <dgm:t>
        <a:bodyPr/>
        <a:lstStyle/>
        <a:p>
          <a:endParaRPr lang="en-GB"/>
        </a:p>
      </dgm:t>
    </dgm:pt>
    <dgm:pt modelId="{29CC37C6-98EF-4FDD-ACAD-F46EB8589961}" type="pres">
      <dgm:prSet presAssocID="{46A0313B-5E13-47AC-BBA5-3009E33A5825}" presName="connTx" presStyleLbl="parChTrans1D2" presStyleIdx="0" presStyleCnt="6"/>
      <dgm:spPr/>
      <dgm:t>
        <a:bodyPr/>
        <a:lstStyle/>
        <a:p>
          <a:endParaRPr lang="en-GB"/>
        </a:p>
      </dgm:t>
    </dgm:pt>
    <dgm:pt modelId="{C6E07500-084E-40BD-A211-F5FAA2613947}" type="pres">
      <dgm:prSet presAssocID="{1DDACCEC-E49B-406D-A9D7-5BC45769060C}" presName="node" presStyleLbl="node1" presStyleIdx="0" presStyleCnt="6" custScaleX="123494" custRadScaleRad="104205" custRadScaleInc="34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3A4B872-CF16-486B-A211-C9A0BB4D3730}" type="pres">
      <dgm:prSet presAssocID="{E8A9DD77-BA5C-4FDD-A61C-9636CD9A873C}" presName="Name9" presStyleLbl="parChTrans1D2" presStyleIdx="1" presStyleCnt="6"/>
      <dgm:spPr/>
      <dgm:t>
        <a:bodyPr/>
        <a:lstStyle/>
        <a:p>
          <a:endParaRPr lang="en-GB"/>
        </a:p>
      </dgm:t>
    </dgm:pt>
    <dgm:pt modelId="{7FA6FE67-4D95-4EF6-9959-14C46896B001}" type="pres">
      <dgm:prSet presAssocID="{E8A9DD77-BA5C-4FDD-A61C-9636CD9A873C}" presName="connTx" presStyleLbl="parChTrans1D2" presStyleIdx="1" presStyleCnt="6"/>
      <dgm:spPr/>
      <dgm:t>
        <a:bodyPr/>
        <a:lstStyle/>
        <a:p>
          <a:endParaRPr lang="en-GB"/>
        </a:p>
      </dgm:t>
    </dgm:pt>
    <dgm:pt modelId="{3170D98C-C228-49F3-9556-E8DD87B399D7}" type="pres">
      <dgm:prSet presAssocID="{A105FDFD-E928-4B48-894C-B0A1CCFC02E1}" presName="node" presStyleLbl="node1" presStyleIdx="1" presStyleCnt="6" custRadScaleRad="134162" custRadScaleInc="594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44BAD9D-8487-420F-B0DB-471FED03CAFF}" type="pres">
      <dgm:prSet presAssocID="{86FCD93C-31F6-4098-B472-3A302DB3E80B}" presName="Name9" presStyleLbl="parChTrans1D2" presStyleIdx="2" presStyleCnt="6"/>
      <dgm:spPr/>
      <dgm:t>
        <a:bodyPr/>
        <a:lstStyle/>
        <a:p>
          <a:endParaRPr lang="en-GB"/>
        </a:p>
      </dgm:t>
    </dgm:pt>
    <dgm:pt modelId="{5C5563D2-A048-4936-BBF4-546185BFBD39}" type="pres">
      <dgm:prSet presAssocID="{86FCD93C-31F6-4098-B472-3A302DB3E80B}" presName="connTx" presStyleLbl="parChTrans1D2" presStyleIdx="2" presStyleCnt="6"/>
      <dgm:spPr/>
      <dgm:t>
        <a:bodyPr/>
        <a:lstStyle/>
        <a:p>
          <a:endParaRPr lang="en-GB"/>
        </a:p>
      </dgm:t>
    </dgm:pt>
    <dgm:pt modelId="{1413521F-936D-426C-A33F-840135918541}" type="pres">
      <dgm:prSet presAssocID="{DEAA5641-84D1-4265-9F55-BE36428E659D}" presName="node" presStyleLbl="node1" presStyleIdx="2" presStyleCnt="6" custScaleX="132580" custRadScaleRad="105563" custRadScaleInc="15411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45639F0-4928-4B0E-AE3D-B74EBBD9A9F9}" type="pres">
      <dgm:prSet presAssocID="{E1AA4FA8-6E75-4B73-B048-A6C448A5CE87}" presName="Name9" presStyleLbl="parChTrans1D2" presStyleIdx="3" presStyleCnt="6"/>
      <dgm:spPr/>
      <dgm:t>
        <a:bodyPr/>
        <a:lstStyle/>
        <a:p>
          <a:endParaRPr lang="en-GB"/>
        </a:p>
      </dgm:t>
    </dgm:pt>
    <dgm:pt modelId="{BE50329E-F832-4ED3-B411-F4906E7AD886}" type="pres">
      <dgm:prSet presAssocID="{E1AA4FA8-6E75-4B73-B048-A6C448A5CE87}" presName="connTx" presStyleLbl="parChTrans1D2" presStyleIdx="3" presStyleCnt="6"/>
      <dgm:spPr/>
      <dgm:t>
        <a:bodyPr/>
        <a:lstStyle/>
        <a:p>
          <a:endParaRPr lang="en-GB"/>
        </a:p>
      </dgm:t>
    </dgm:pt>
    <dgm:pt modelId="{1367B4AA-B49F-4D18-8FFE-51FFF8AA2C5F}" type="pres">
      <dgm:prSet presAssocID="{010E6AC7-312E-489C-BF7A-DFEB2E47FD1D}" presName="node" presStyleLbl="node1" presStyleIdx="3" presStyleCnt="6" custRadScaleRad="134738" custRadScaleInc="22193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BCFC4C1-4C03-470E-B720-284CD5FA8FA8}" type="pres">
      <dgm:prSet presAssocID="{EC74B567-92F3-40EA-95DC-6FBFBC540BAB}" presName="Name9" presStyleLbl="parChTrans1D2" presStyleIdx="4" presStyleCnt="6"/>
      <dgm:spPr/>
      <dgm:t>
        <a:bodyPr/>
        <a:lstStyle/>
        <a:p>
          <a:endParaRPr lang="en-GB"/>
        </a:p>
      </dgm:t>
    </dgm:pt>
    <dgm:pt modelId="{6FB2F5AA-AC29-4BC5-8BDC-EB14CBB2D41C}" type="pres">
      <dgm:prSet presAssocID="{EC74B567-92F3-40EA-95DC-6FBFBC540BAB}" presName="connTx" presStyleLbl="parChTrans1D2" presStyleIdx="4" presStyleCnt="6"/>
      <dgm:spPr/>
      <dgm:t>
        <a:bodyPr/>
        <a:lstStyle/>
        <a:p>
          <a:endParaRPr lang="en-GB"/>
        </a:p>
      </dgm:t>
    </dgm:pt>
    <dgm:pt modelId="{71BD7582-0B2B-43F8-9825-265CC046994C}" type="pres">
      <dgm:prSet presAssocID="{7F6C1C3E-CB64-491C-A8A7-43FCCF914DEC}" presName="node" presStyleLbl="node1" presStyleIdx="4" presStyleCnt="6" custRadScaleRad="130210" custRadScaleInc="-45310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2967A08-BB36-4A36-9CE0-97BEABA1FC77}" type="pres">
      <dgm:prSet presAssocID="{20A83C2D-EE72-4B7A-96E3-B7CBBFF0372B}" presName="Name9" presStyleLbl="parChTrans1D2" presStyleIdx="5" presStyleCnt="6"/>
      <dgm:spPr/>
      <dgm:t>
        <a:bodyPr/>
        <a:lstStyle/>
        <a:p>
          <a:endParaRPr lang="en-GB"/>
        </a:p>
      </dgm:t>
    </dgm:pt>
    <dgm:pt modelId="{310144FE-787C-4352-B2F0-CB2854B0610D}" type="pres">
      <dgm:prSet presAssocID="{20A83C2D-EE72-4B7A-96E3-B7CBBFF0372B}" presName="connTx" presStyleLbl="parChTrans1D2" presStyleIdx="5" presStyleCnt="6"/>
      <dgm:spPr/>
      <dgm:t>
        <a:bodyPr/>
        <a:lstStyle/>
        <a:p>
          <a:endParaRPr lang="en-GB"/>
        </a:p>
      </dgm:t>
    </dgm:pt>
    <dgm:pt modelId="{3E92C50D-23B5-4B40-82CF-3915090F0C97}" type="pres">
      <dgm:prSet presAssocID="{4204100A-85DD-4B2C-82AC-4BE2D23CB7B7}" presName="node" presStyleLbl="node1" presStyleIdx="5" presStyleCnt="6" custRadScaleRad="142173" custRadScaleInc="-16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902BFBFB-D342-478B-91AE-AEDD56B07BE3}" type="presOf" srcId="{E1AA4FA8-6E75-4B73-B048-A6C448A5CE87}" destId="{E45639F0-4928-4B0E-AE3D-B74EBBD9A9F9}" srcOrd="0" destOrd="0" presId="urn:microsoft.com/office/officeart/2005/8/layout/radial1"/>
    <dgm:cxn modelId="{63152B9D-7030-4993-BB04-25F1D1251121}" type="presOf" srcId="{010E6AC7-312E-489C-BF7A-DFEB2E47FD1D}" destId="{1367B4AA-B49F-4D18-8FFE-51FFF8AA2C5F}" srcOrd="0" destOrd="0" presId="urn:microsoft.com/office/officeart/2005/8/layout/radial1"/>
    <dgm:cxn modelId="{46B28272-ECD9-444E-B791-5B0AE09BB1F1}" type="presOf" srcId="{DEAA5641-84D1-4265-9F55-BE36428E659D}" destId="{1413521F-936D-426C-A33F-840135918541}" srcOrd="0" destOrd="0" presId="urn:microsoft.com/office/officeart/2005/8/layout/radial1"/>
    <dgm:cxn modelId="{05498A5C-3E9E-4C48-9E26-EEFBBD730398}" type="presOf" srcId="{20A83C2D-EE72-4B7A-96E3-B7CBBFF0372B}" destId="{B2967A08-BB36-4A36-9CE0-97BEABA1FC77}" srcOrd="0" destOrd="0" presId="urn:microsoft.com/office/officeart/2005/8/layout/radial1"/>
    <dgm:cxn modelId="{A307B163-FB52-4E77-BF8F-73EC9669DD47}" type="presOf" srcId="{1E5EC84F-05E6-45DE-BEF5-424AE1ADAE06}" destId="{D41DCA5C-93EE-4611-B52D-8C6B9F4122EF}" srcOrd="0" destOrd="0" presId="urn:microsoft.com/office/officeart/2005/8/layout/radial1"/>
    <dgm:cxn modelId="{A3D3F416-9AA6-4F63-AEEF-5F43537CBE62}" type="presOf" srcId="{4204100A-85DD-4B2C-82AC-4BE2D23CB7B7}" destId="{3E92C50D-23B5-4B40-82CF-3915090F0C97}" srcOrd="0" destOrd="0" presId="urn:microsoft.com/office/officeart/2005/8/layout/radial1"/>
    <dgm:cxn modelId="{52B6351B-9585-4054-8870-71F73C629146}" type="presOf" srcId="{86FCD93C-31F6-4098-B472-3A302DB3E80B}" destId="{5C5563D2-A048-4936-BBF4-546185BFBD39}" srcOrd="1" destOrd="0" presId="urn:microsoft.com/office/officeart/2005/8/layout/radial1"/>
    <dgm:cxn modelId="{36104CA8-B7EA-4692-B6C5-CD4D4CAE1CA4}" srcId="{1E5EC84F-05E6-45DE-BEF5-424AE1ADAE06}" destId="{1DDACCEC-E49B-406D-A9D7-5BC45769060C}" srcOrd="0" destOrd="0" parTransId="{46A0313B-5E13-47AC-BBA5-3009E33A5825}" sibTransId="{50B7AE01-5E53-468C-87CA-05477AEAB102}"/>
    <dgm:cxn modelId="{612891AF-1BDB-46AA-B882-37C394792C11}" type="presOf" srcId="{1DDACCEC-E49B-406D-A9D7-5BC45769060C}" destId="{C6E07500-084E-40BD-A211-F5FAA2613947}" srcOrd="0" destOrd="0" presId="urn:microsoft.com/office/officeart/2005/8/layout/radial1"/>
    <dgm:cxn modelId="{937D76F0-11C8-4F46-A825-BC4E05F0FFBA}" type="presOf" srcId="{46A0313B-5E13-47AC-BBA5-3009E33A5825}" destId="{29CC37C6-98EF-4FDD-ACAD-F46EB8589961}" srcOrd="1" destOrd="0" presId="urn:microsoft.com/office/officeart/2005/8/layout/radial1"/>
    <dgm:cxn modelId="{C61846DA-3874-4EB5-815E-1E40C128D522}" type="presOf" srcId="{7F6C1C3E-CB64-491C-A8A7-43FCCF914DEC}" destId="{71BD7582-0B2B-43F8-9825-265CC046994C}" srcOrd="0" destOrd="0" presId="urn:microsoft.com/office/officeart/2005/8/layout/radial1"/>
    <dgm:cxn modelId="{F1979BE8-718D-44AD-B5F1-23AB6C751F90}" type="presOf" srcId="{A105FDFD-E928-4B48-894C-B0A1CCFC02E1}" destId="{3170D98C-C228-49F3-9556-E8DD87B399D7}" srcOrd="0" destOrd="0" presId="urn:microsoft.com/office/officeart/2005/8/layout/radial1"/>
    <dgm:cxn modelId="{8AEACAF4-892D-487C-9AD6-0669C085AAB6}" type="presOf" srcId="{694D8585-681D-405D-B862-5659715C3FFB}" destId="{76DBCC60-4D60-4EDA-BDC8-E245BD15F744}" srcOrd="0" destOrd="0" presId="urn:microsoft.com/office/officeart/2005/8/layout/radial1"/>
    <dgm:cxn modelId="{89804FEA-1DCC-43CE-8994-1BE78EE5C927}" type="presOf" srcId="{EC74B567-92F3-40EA-95DC-6FBFBC540BAB}" destId="{6FB2F5AA-AC29-4BC5-8BDC-EB14CBB2D41C}" srcOrd="1" destOrd="0" presId="urn:microsoft.com/office/officeart/2005/8/layout/radial1"/>
    <dgm:cxn modelId="{22F274E5-6E26-4A36-BC3B-9C5194D46614}" type="presOf" srcId="{E1AA4FA8-6E75-4B73-B048-A6C448A5CE87}" destId="{BE50329E-F832-4ED3-B411-F4906E7AD886}" srcOrd="1" destOrd="0" presId="urn:microsoft.com/office/officeart/2005/8/layout/radial1"/>
    <dgm:cxn modelId="{8CED8145-6C87-4583-AFA4-A57CE971FB70}" type="presOf" srcId="{E8A9DD77-BA5C-4FDD-A61C-9636CD9A873C}" destId="{33A4B872-CF16-486B-A211-C9A0BB4D3730}" srcOrd="0" destOrd="0" presId="urn:microsoft.com/office/officeart/2005/8/layout/radial1"/>
    <dgm:cxn modelId="{A2F31FE3-83B9-43A2-8AD7-EB1B3F312AE5}" srcId="{1E5EC84F-05E6-45DE-BEF5-424AE1ADAE06}" destId="{7F6C1C3E-CB64-491C-A8A7-43FCCF914DEC}" srcOrd="4" destOrd="0" parTransId="{EC74B567-92F3-40EA-95DC-6FBFBC540BAB}" sibTransId="{CD7D1D49-3B6A-4FFF-93B4-DA2849383554}"/>
    <dgm:cxn modelId="{E825698A-8B58-4B56-AF2C-FF25FAAE3B7A}" srcId="{1E5EC84F-05E6-45DE-BEF5-424AE1ADAE06}" destId="{A105FDFD-E928-4B48-894C-B0A1CCFC02E1}" srcOrd="1" destOrd="0" parTransId="{E8A9DD77-BA5C-4FDD-A61C-9636CD9A873C}" sibTransId="{4309328A-C4A6-4C1C-8471-BDCB5CF59A2A}"/>
    <dgm:cxn modelId="{20228142-EE95-438C-B75A-765C2C15B29A}" type="presOf" srcId="{46A0313B-5E13-47AC-BBA5-3009E33A5825}" destId="{2B6431D0-5031-4423-897F-2B29ACDC301C}" srcOrd="0" destOrd="0" presId="urn:microsoft.com/office/officeart/2005/8/layout/radial1"/>
    <dgm:cxn modelId="{15E278A6-672B-4C83-9868-CEF6081E7659}" srcId="{1E5EC84F-05E6-45DE-BEF5-424AE1ADAE06}" destId="{4204100A-85DD-4B2C-82AC-4BE2D23CB7B7}" srcOrd="5" destOrd="0" parTransId="{20A83C2D-EE72-4B7A-96E3-B7CBBFF0372B}" sibTransId="{6CF74C68-835A-4525-B39B-3D9D138A8C6F}"/>
    <dgm:cxn modelId="{830F4D20-6742-4FDA-8D84-5AC6A02BC4F8}" type="presOf" srcId="{EC74B567-92F3-40EA-95DC-6FBFBC540BAB}" destId="{ABCFC4C1-4C03-470E-B720-284CD5FA8FA8}" srcOrd="0" destOrd="0" presId="urn:microsoft.com/office/officeart/2005/8/layout/radial1"/>
    <dgm:cxn modelId="{686B63A6-7A92-478F-8FC4-DDEA57026FF0}" type="presOf" srcId="{E8A9DD77-BA5C-4FDD-A61C-9636CD9A873C}" destId="{7FA6FE67-4D95-4EF6-9959-14C46896B001}" srcOrd="1" destOrd="0" presId="urn:microsoft.com/office/officeart/2005/8/layout/radial1"/>
    <dgm:cxn modelId="{45D938ED-EBC7-4476-826D-CD745F84D5C6}" type="presOf" srcId="{86FCD93C-31F6-4098-B472-3A302DB3E80B}" destId="{244BAD9D-8487-420F-B0DB-471FED03CAFF}" srcOrd="0" destOrd="0" presId="urn:microsoft.com/office/officeart/2005/8/layout/radial1"/>
    <dgm:cxn modelId="{3C319AF5-762E-4188-859A-3E02AA5FA54B}" type="presOf" srcId="{20A83C2D-EE72-4B7A-96E3-B7CBBFF0372B}" destId="{310144FE-787C-4352-B2F0-CB2854B0610D}" srcOrd="1" destOrd="0" presId="urn:microsoft.com/office/officeart/2005/8/layout/radial1"/>
    <dgm:cxn modelId="{21D2E2DD-E13A-4ABA-8E9A-729BAD97D6D5}" srcId="{1E5EC84F-05E6-45DE-BEF5-424AE1ADAE06}" destId="{010E6AC7-312E-489C-BF7A-DFEB2E47FD1D}" srcOrd="3" destOrd="0" parTransId="{E1AA4FA8-6E75-4B73-B048-A6C448A5CE87}" sibTransId="{2E49D4B8-1C2A-48C1-9519-5632DC453544}"/>
    <dgm:cxn modelId="{DCBDBD7B-2A32-4263-8965-89DA80BE2DB5}" srcId="{1E5EC84F-05E6-45DE-BEF5-424AE1ADAE06}" destId="{DEAA5641-84D1-4265-9F55-BE36428E659D}" srcOrd="2" destOrd="0" parTransId="{86FCD93C-31F6-4098-B472-3A302DB3E80B}" sibTransId="{94404E3C-FBBD-4C05-8D41-25D7E5B8BAFF}"/>
    <dgm:cxn modelId="{94CA2050-CCE9-4E7F-8D7F-5D6CB9F8A4B6}" srcId="{694D8585-681D-405D-B862-5659715C3FFB}" destId="{1E5EC84F-05E6-45DE-BEF5-424AE1ADAE06}" srcOrd="0" destOrd="0" parTransId="{51F590B9-4C46-4017-A827-0CAAF822EEDA}" sibTransId="{AEFBC694-4440-41B0-8819-534C3312E291}"/>
    <dgm:cxn modelId="{692B1E4B-A3AE-429F-BB9D-3B79F66D5BEA}" type="presParOf" srcId="{76DBCC60-4D60-4EDA-BDC8-E245BD15F744}" destId="{D41DCA5C-93EE-4611-B52D-8C6B9F4122EF}" srcOrd="0" destOrd="0" presId="urn:microsoft.com/office/officeart/2005/8/layout/radial1"/>
    <dgm:cxn modelId="{2ADD7BB2-32FE-4E67-8D49-1ED0EFA418FF}" type="presParOf" srcId="{76DBCC60-4D60-4EDA-BDC8-E245BD15F744}" destId="{2B6431D0-5031-4423-897F-2B29ACDC301C}" srcOrd="1" destOrd="0" presId="urn:microsoft.com/office/officeart/2005/8/layout/radial1"/>
    <dgm:cxn modelId="{0610DF36-56F0-4E3D-8C75-D28A35DA19DA}" type="presParOf" srcId="{2B6431D0-5031-4423-897F-2B29ACDC301C}" destId="{29CC37C6-98EF-4FDD-ACAD-F46EB8589961}" srcOrd="0" destOrd="0" presId="urn:microsoft.com/office/officeart/2005/8/layout/radial1"/>
    <dgm:cxn modelId="{0B84F8D3-26A9-4B56-B715-E8C22B817ED1}" type="presParOf" srcId="{76DBCC60-4D60-4EDA-BDC8-E245BD15F744}" destId="{C6E07500-084E-40BD-A211-F5FAA2613947}" srcOrd="2" destOrd="0" presId="urn:microsoft.com/office/officeart/2005/8/layout/radial1"/>
    <dgm:cxn modelId="{2CECBB65-01A7-4B78-8391-570208C35C4D}" type="presParOf" srcId="{76DBCC60-4D60-4EDA-BDC8-E245BD15F744}" destId="{33A4B872-CF16-486B-A211-C9A0BB4D3730}" srcOrd="3" destOrd="0" presId="urn:microsoft.com/office/officeart/2005/8/layout/radial1"/>
    <dgm:cxn modelId="{DD8A19EC-4CC0-4A80-AC97-D20DF66D3FC2}" type="presParOf" srcId="{33A4B872-CF16-486B-A211-C9A0BB4D3730}" destId="{7FA6FE67-4D95-4EF6-9959-14C46896B001}" srcOrd="0" destOrd="0" presId="urn:microsoft.com/office/officeart/2005/8/layout/radial1"/>
    <dgm:cxn modelId="{1673DD80-F1A5-421F-8771-6C5362F1098A}" type="presParOf" srcId="{76DBCC60-4D60-4EDA-BDC8-E245BD15F744}" destId="{3170D98C-C228-49F3-9556-E8DD87B399D7}" srcOrd="4" destOrd="0" presId="urn:microsoft.com/office/officeart/2005/8/layout/radial1"/>
    <dgm:cxn modelId="{F18BDD30-89B6-40C3-B006-2E99939B12D1}" type="presParOf" srcId="{76DBCC60-4D60-4EDA-BDC8-E245BD15F744}" destId="{244BAD9D-8487-420F-B0DB-471FED03CAFF}" srcOrd="5" destOrd="0" presId="urn:microsoft.com/office/officeart/2005/8/layout/radial1"/>
    <dgm:cxn modelId="{1D8EFA66-9E14-4259-8A69-CDD85716613F}" type="presParOf" srcId="{244BAD9D-8487-420F-B0DB-471FED03CAFF}" destId="{5C5563D2-A048-4936-BBF4-546185BFBD39}" srcOrd="0" destOrd="0" presId="urn:microsoft.com/office/officeart/2005/8/layout/radial1"/>
    <dgm:cxn modelId="{780E3494-FF47-4FAF-8CFE-C586D8C6057A}" type="presParOf" srcId="{76DBCC60-4D60-4EDA-BDC8-E245BD15F744}" destId="{1413521F-936D-426C-A33F-840135918541}" srcOrd="6" destOrd="0" presId="urn:microsoft.com/office/officeart/2005/8/layout/radial1"/>
    <dgm:cxn modelId="{1283DF08-5564-4085-91FA-A5EA0A9DAA4B}" type="presParOf" srcId="{76DBCC60-4D60-4EDA-BDC8-E245BD15F744}" destId="{E45639F0-4928-4B0E-AE3D-B74EBBD9A9F9}" srcOrd="7" destOrd="0" presId="urn:microsoft.com/office/officeart/2005/8/layout/radial1"/>
    <dgm:cxn modelId="{243B63DA-408E-4636-A839-F55300971B90}" type="presParOf" srcId="{E45639F0-4928-4B0E-AE3D-B74EBBD9A9F9}" destId="{BE50329E-F832-4ED3-B411-F4906E7AD886}" srcOrd="0" destOrd="0" presId="urn:microsoft.com/office/officeart/2005/8/layout/radial1"/>
    <dgm:cxn modelId="{6C147356-3E8C-4044-AEE2-89F8609CDD6D}" type="presParOf" srcId="{76DBCC60-4D60-4EDA-BDC8-E245BD15F744}" destId="{1367B4AA-B49F-4D18-8FFE-51FFF8AA2C5F}" srcOrd="8" destOrd="0" presId="urn:microsoft.com/office/officeart/2005/8/layout/radial1"/>
    <dgm:cxn modelId="{6BF08C30-EF10-47D8-B558-B7C435EA8E9F}" type="presParOf" srcId="{76DBCC60-4D60-4EDA-BDC8-E245BD15F744}" destId="{ABCFC4C1-4C03-470E-B720-284CD5FA8FA8}" srcOrd="9" destOrd="0" presId="urn:microsoft.com/office/officeart/2005/8/layout/radial1"/>
    <dgm:cxn modelId="{E94184F7-045F-4F6C-9CA9-F5E456434F14}" type="presParOf" srcId="{ABCFC4C1-4C03-470E-B720-284CD5FA8FA8}" destId="{6FB2F5AA-AC29-4BC5-8BDC-EB14CBB2D41C}" srcOrd="0" destOrd="0" presId="urn:microsoft.com/office/officeart/2005/8/layout/radial1"/>
    <dgm:cxn modelId="{B8021B0B-FDC0-4BC6-B506-56F0B051D80F}" type="presParOf" srcId="{76DBCC60-4D60-4EDA-BDC8-E245BD15F744}" destId="{71BD7582-0B2B-43F8-9825-265CC046994C}" srcOrd="10" destOrd="0" presId="urn:microsoft.com/office/officeart/2005/8/layout/radial1"/>
    <dgm:cxn modelId="{19A6BFA5-3292-4A71-9A93-87B060E32F50}" type="presParOf" srcId="{76DBCC60-4D60-4EDA-BDC8-E245BD15F744}" destId="{B2967A08-BB36-4A36-9CE0-97BEABA1FC77}" srcOrd="11" destOrd="0" presId="urn:microsoft.com/office/officeart/2005/8/layout/radial1"/>
    <dgm:cxn modelId="{EED7DB46-84C2-43D8-8F09-6F1E418369F0}" type="presParOf" srcId="{B2967A08-BB36-4A36-9CE0-97BEABA1FC77}" destId="{310144FE-787C-4352-B2F0-CB2854B0610D}" srcOrd="0" destOrd="0" presId="urn:microsoft.com/office/officeart/2005/8/layout/radial1"/>
    <dgm:cxn modelId="{CEDA92F2-B91D-4574-874C-4961EE764BE9}" type="presParOf" srcId="{76DBCC60-4D60-4EDA-BDC8-E245BD15F744}" destId="{3E92C50D-23B5-4B40-82CF-3915090F0C97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29CC200-DD65-4DE6-A73B-F392997BF68D}" type="doc">
      <dgm:prSet loTypeId="urn:microsoft.com/office/officeart/2005/8/layout/cycle8" loCatId="cycle" qsTypeId="urn:microsoft.com/office/officeart/2005/8/quickstyle/simple3" qsCatId="simple" csTypeId="urn:microsoft.com/office/officeart/2005/8/colors/colorful4" csCatId="colorful" phldr="1"/>
      <dgm:spPr/>
    </dgm:pt>
    <dgm:pt modelId="{D6FFE766-9D0F-4C86-B134-EA2941BAC7E8}">
      <dgm:prSet phldrT="[Text]" custT="1"/>
      <dgm:spPr/>
      <dgm:t>
        <a:bodyPr/>
        <a:lstStyle/>
        <a:p>
          <a:r>
            <a:rPr lang="en-GB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Bait and Switch</a:t>
          </a:r>
        </a:p>
        <a:p>
          <a:r>
            <a:rPr lang="en-GB" sz="1500" dirty="0" smtClean="0"/>
            <a:t>From bottle to breast.</a:t>
          </a:r>
          <a:r>
            <a:rPr lang="en-GB" sz="2000" dirty="0" smtClean="0"/>
            <a:t>   </a:t>
          </a:r>
          <a:endParaRPr lang="en-GB" sz="1500" dirty="0"/>
        </a:p>
      </dgm:t>
    </dgm:pt>
    <dgm:pt modelId="{67BE8345-4E48-41D3-8A34-5574952B78D4}" type="parTrans" cxnId="{11C9F992-B4A5-40AB-82C4-E38408E04123}">
      <dgm:prSet/>
      <dgm:spPr/>
      <dgm:t>
        <a:bodyPr/>
        <a:lstStyle/>
        <a:p>
          <a:endParaRPr lang="en-GB"/>
        </a:p>
      </dgm:t>
    </dgm:pt>
    <dgm:pt modelId="{BB8846A7-718C-45F7-A55A-1211C9FF54AF}" type="sibTrans" cxnId="{11C9F992-B4A5-40AB-82C4-E38408E04123}">
      <dgm:prSet/>
      <dgm:spPr/>
      <dgm:t>
        <a:bodyPr/>
        <a:lstStyle/>
        <a:p>
          <a:endParaRPr lang="en-GB"/>
        </a:p>
      </dgm:t>
    </dgm:pt>
    <dgm:pt modelId="{A15FB7A1-730F-481B-9B66-FCA5AB471807}">
      <dgm:prSet phldrT="[Text]" custT="1"/>
      <dgm:spPr/>
      <dgm:t>
        <a:bodyPr/>
        <a:lstStyle/>
        <a:p>
          <a:r>
            <a:rPr lang="en-GB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Exaggerated Latch Technique</a:t>
          </a:r>
        </a:p>
        <a:p>
          <a:r>
            <a:rPr lang="en-GB" sz="1600" dirty="0" smtClean="0"/>
            <a:t>(The </a:t>
          </a:r>
          <a:r>
            <a:rPr lang="en-GB" sz="1600" dirty="0" err="1" smtClean="0"/>
            <a:t>Flipple</a:t>
          </a:r>
          <a:r>
            <a:rPr lang="en-GB" sz="1600" dirty="0" smtClean="0"/>
            <a:t>)</a:t>
          </a:r>
          <a:endParaRPr lang="en-GB" sz="1600" dirty="0"/>
        </a:p>
      </dgm:t>
    </dgm:pt>
    <dgm:pt modelId="{0755F2B3-3395-44AE-A3CE-AA36234036A5}" type="parTrans" cxnId="{BF34115F-5AD0-41D1-8EF3-0F39983ADC81}">
      <dgm:prSet/>
      <dgm:spPr/>
      <dgm:t>
        <a:bodyPr/>
        <a:lstStyle/>
        <a:p>
          <a:endParaRPr lang="en-GB"/>
        </a:p>
      </dgm:t>
    </dgm:pt>
    <dgm:pt modelId="{B60A9550-65AA-485E-B5BB-00A81EDAD306}" type="sibTrans" cxnId="{BF34115F-5AD0-41D1-8EF3-0F39983ADC81}">
      <dgm:prSet/>
      <dgm:spPr/>
      <dgm:t>
        <a:bodyPr/>
        <a:lstStyle/>
        <a:p>
          <a:endParaRPr lang="en-GB"/>
        </a:p>
      </dgm:t>
    </dgm:pt>
    <dgm:pt modelId="{582F3A7C-8D6C-4E37-B538-7FA2ABBDF3C2}">
      <dgm:prSet phldrT="[Text]" custT="1"/>
      <dgm:spPr/>
      <dgm:t>
        <a:bodyPr/>
        <a:lstStyle/>
        <a:p>
          <a:r>
            <a:rPr lang="en-GB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Motion</a:t>
          </a:r>
        </a:p>
        <a:p>
          <a:r>
            <a:rPr lang="en-GB" sz="1600" dirty="0" smtClean="0"/>
            <a:t>(</a:t>
          </a:r>
          <a:r>
            <a:rPr lang="en-GB" sz="1400" dirty="0" smtClean="0"/>
            <a:t>bouncing/ walking/ </a:t>
          </a:r>
        </a:p>
        <a:p>
          <a:r>
            <a:rPr lang="en-GB" sz="1400" dirty="0" smtClean="0"/>
            <a:t>Swaying)</a:t>
          </a:r>
          <a:endParaRPr lang="en-GB" sz="1800" dirty="0"/>
        </a:p>
      </dgm:t>
    </dgm:pt>
    <dgm:pt modelId="{03D180EA-0100-4CDF-9E50-953081DB24C4}" type="parTrans" cxnId="{A38C9858-A108-4B14-A58A-DA4A41970275}">
      <dgm:prSet/>
      <dgm:spPr/>
      <dgm:t>
        <a:bodyPr/>
        <a:lstStyle/>
        <a:p>
          <a:endParaRPr lang="en-GB"/>
        </a:p>
      </dgm:t>
    </dgm:pt>
    <dgm:pt modelId="{072D394F-53CF-4A52-A24C-4450DA3507DA}" type="sibTrans" cxnId="{A38C9858-A108-4B14-A58A-DA4A41970275}">
      <dgm:prSet/>
      <dgm:spPr/>
      <dgm:t>
        <a:bodyPr/>
        <a:lstStyle/>
        <a:p>
          <a:endParaRPr lang="en-GB"/>
        </a:p>
      </dgm:t>
    </dgm:pt>
    <dgm:pt modelId="{6BE66020-7A1D-4B42-B0C4-A94B02173CD4}">
      <dgm:prSet custT="1"/>
      <dgm:spPr/>
      <dgm:t>
        <a:bodyPr/>
        <a:lstStyle/>
        <a:p>
          <a:r>
            <a:rPr lang="en-GB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Expert Support</a:t>
          </a:r>
        </a:p>
        <a:p>
          <a:r>
            <a:rPr lang="en-GB" sz="1600" dirty="0" smtClean="0"/>
            <a:t> from </a:t>
          </a:r>
        </a:p>
        <a:p>
          <a:r>
            <a:rPr lang="en-GB" sz="1600" dirty="0" smtClean="0"/>
            <a:t>La </a:t>
          </a:r>
          <a:r>
            <a:rPr lang="en-GB" sz="1600" dirty="0" err="1" smtClean="0"/>
            <a:t>Leche</a:t>
          </a:r>
          <a:r>
            <a:rPr lang="en-GB" sz="1600" dirty="0" smtClean="0"/>
            <a:t> </a:t>
          </a:r>
        </a:p>
        <a:p>
          <a:r>
            <a:rPr lang="en-GB" sz="1600" dirty="0" smtClean="0"/>
            <a:t>League </a:t>
          </a:r>
          <a:endParaRPr lang="en-GB" sz="1600" dirty="0"/>
        </a:p>
      </dgm:t>
    </dgm:pt>
    <dgm:pt modelId="{EDB0D576-8ECF-4930-9DCF-90245DDAA940}" type="parTrans" cxnId="{999C7969-1103-4EB6-B6B4-31C67957CFF5}">
      <dgm:prSet/>
      <dgm:spPr/>
      <dgm:t>
        <a:bodyPr/>
        <a:lstStyle/>
        <a:p>
          <a:endParaRPr lang="en-GB"/>
        </a:p>
      </dgm:t>
    </dgm:pt>
    <dgm:pt modelId="{019973A5-B5E8-4074-B802-B5AAAD41673D}" type="sibTrans" cxnId="{999C7969-1103-4EB6-B6B4-31C67957CFF5}">
      <dgm:prSet/>
      <dgm:spPr/>
      <dgm:t>
        <a:bodyPr/>
        <a:lstStyle/>
        <a:p>
          <a:endParaRPr lang="en-GB"/>
        </a:p>
      </dgm:t>
    </dgm:pt>
    <dgm:pt modelId="{4DFCA8F2-06CC-4758-B871-0A9F3CB6E487}">
      <dgm:prSet phldrT="[Text]" custT="1"/>
      <dgm:spPr/>
      <dgm:t>
        <a:bodyPr/>
        <a:lstStyle/>
        <a:p>
          <a:r>
            <a:rPr lang="en-GB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Belief &amp; Perseverance </a:t>
          </a:r>
          <a:endParaRPr lang="en-GB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A1D2C47-10C4-4730-9C74-E9B7FAB37F0B}" type="parTrans" cxnId="{F4FA00C7-3AE7-446B-869D-93D2AB7F853E}">
      <dgm:prSet/>
      <dgm:spPr/>
      <dgm:t>
        <a:bodyPr/>
        <a:lstStyle/>
        <a:p>
          <a:endParaRPr lang="en-GB"/>
        </a:p>
      </dgm:t>
    </dgm:pt>
    <dgm:pt modelId="{614DB61C-DAC4-49AB-A048-364AB7635A23}" type="sibTrans" cxnId="{F4FA00C7-3AE7-446B-869D-93D2AB7F853E}">
      <dgm:prSet/>
      <dgm:spPr/>
      <dgm:t>
        <a:bodyPr/>
        <a:lstStyle/>
        <a:p>
          <a:endParaRPr lang="en-GB"/>
        </a:p>
      </dgm:t>
    </dgm:pt>
    <dgm:pt modelId="{5A1A42F3-767F-4B3B-A2A8-F6ADBB51BA55}" type="pres">
      <dgm:prSet presAssocID="{429CC200-DD65-4DE6-A73B-F392997BF68D}" presName="compositeShape" presStyleCnt="0">
        <dgm:presLayoutVars>
          <dgm:chMax val="7"/>
          <dgm:dir/>
          <dgm:resizeHandles val="exact"/>
        </dgm:presLayoutVars>
      </dgm:prSet>
      <dgm:spPr/>
    </dgm:pt>
    <dgm:pt modelId="{3A65AA8F-193B-4133-BF8F-06A7D1514F41}" type="pres">
      <dgm:prSet presAssocID="{429CC200-DD65-4DE6-A73B-F392997BF68D}" presName="wedge1" presStyleLbl="node1" presStyleIdx="0" presStyleCnt="5" custScaleX="100298" custScaleY="95247"/>
      <dgm:spPr/>
      <dgm:t>
        <a:bodyPr/>
        <a:lstStyle/>
        <a:p>
          <a:endParaRPr lang="en-GB"/>
        </a:p>
      </dgm:t>
    </dgm:pt>
    <dgm:pt modelId="{0D82A9E4-C909-40ED-9097-91FD56C3B4ED}" type="pres">
      <dgm:prSet presAssocID="{429CC200-DD65-4DE6-A73B-F392997BF68D}" presName="dummy1a" presStyleCnt="0"/>
      <dgm:spPr/>
    </dgm:pt>
    <dgm:pt modelId="{574A2112-629C-4BE6-81AF-C5F62F9499CF}" type="pres">
      <dgm:prSet presAssocID="{429CC200-DD65-4DE6-A73B-F392997BF68D}" presName="dummy1b" presStyleCnt="0"/>
      <dgm:spPr/>
    </dgm:pt>
    <dgm:pt modelId="{CFF4AD14-17F8-4717-B7EE-FF9F03808D27}" type="pres">
      <dgm:prSet presAssocID="{429CC200-DD65-4DE6-A73B-F392997BF68D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07B0D5C-77D0-454C-A36B-B6E842F2FDF2}" type="pres">
      <dgm:prSet presAssocID="{429CC200-DD65-4DE6-A73B-F392997BF68D}" presName="wedge2" presStyleLbl="node1" presStyleIdx="1" presStyleCnt="5" custScaleX="94428" custScaleY="97400"/>
      <dgm:spPr/>
      <dgm:t>
        <a:bodyPr/>
        <a:lstStyle/>
        <a:p>
          <a:endParaRPr lang="en-GB"/>
        </a:p>
      </dgm:t>
    </dgm:pt>
    <dgm:pt modelId="{FEB34DCA-32E8-4CDB-866A-9E74705BE144}" type="pres">
      <dgm:prSet presAssocID="{429CC200-DD65-4DE6-A73B-F392997BF68D}" presName="dummy2a" presStyleCnt="0"/>
      <dgm:spPr/>
    </dgm:pt>
    <dgm:pt modelId="{60E874D2-9062-4343-B75B-5906A0E6CF00}" type="pres">
      <dgm:prSet presAssocID="{429CC200-DD65-4DE6-A73B-F392997BF68D}" presName="dummy2b" presStyleCnt="0"/>
      <dgm:spPr/>
    </dgm:pt>
    <dgm:pt modelId="{515F6C1F-BE4B-407C-AA51-598DAE1261F8}" type="pres">
      <dgm:prSet presAssocID="{429CC200-DD65-4DE6-A73B-F392997BF68D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B2E666D-8259-4A97-9DF0-962FB34C9DAC}" type="pres">
      <dgm:prSet presAssocID="{429CC200-DD65-4DE6-A73B-F392997BF68D}" presName="wedge3" presStyleLbl="node1" presStyleIdx="2" presStyleCnt="5" custScaleX="100619"/>
      <dgm:spPr/>
      <dgm:t>
        <a:bodyPr/>
        <a:lstStyle/>
        <a:p>
          <a:endParaRPr lang="en-GB"/>
        </a:p>
      </dgm:t>
    </dgm:pt>
    <dgm:pt modelId="{7137EBA5-0BDA-4C95-B675-12380B8CB6E9}" type="pres">
      <dgm:prSet presAssocID="{429CC200-DD65-4DE6-A73B-F392997BF68D}" presName="dummy3a" presStyleCnt="0"/>
      <dgm:spPr/>
    </dgm:pt>
    <dgm:pt modelId="{E89E9F67-4D02-435A-9216-5BE42AD68D7C}" type="pres">
      <dgm:prSet presAssocID="{429CC200-DD65-4DE6-A73B-F392997BF68D}" presName="dummy3b" presStyleCnt="0"/>
      <dgm:spPr/>
    </dgm:pt>
    <dgm:pt modelId="{7563498C-70ED-43EB-AE97-EEFD108B78F4}" type="pres">
      <dgm:prSet presAssocID="{429CC200-DD65-4DE6-A73B-F392997BF68D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D8D074A-CBC4-48EB-A7D9-41A20412C4E9}" type="pres">
      <dgm:prSet presAssocID="{429CC200-DD65-4DE6-A73B-F392997BF68D}" presName="wedge4" presStyleLbl="node1" presStyleIdx="3" presStyleCnt="5"/>
      <dgm:spPr/>
      <dgm:t>
        <a:bodyPr/>
        <a:lstStyle/>
        <a:p>
          <a:endParaRPr lang="en-GB"/>
        </a:p>
      </dgm:t>
    </dgm:pt>
    <dgm:pt modelId="{28766ECF-0A25-4DC9-A868-992C59AF46C6}" type="pres">
      <dgm:prSet presAssocID="{429CC200-DD65-4DE6-A73B-F392997BF68D}" presName="dummy4a" presStyleCnt="0"/>
      <dgm:spPr/>
    </dgm:pt>
    <dgm:pt modelId="{8A785ADA-0538-44D9-B69F-C3526D93C292}" type="pres">
      <dgm:prSet presAssocID="{429CC200-DD65-4DE6-A73B-F392997BF68D}" presName="dummy4b" presStyleCnt="0"/>
      <dgm:spPr/>
    </dgm:pt>
    <dgm:pt modelId="{0BF187CF-C488-41E2-95B2-744618FDA41C}" type="pres">
      <dgm:prSet presAssocID="{429CC200-DD65-4DE6-A73B-F392997BF68D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14D3357-DA96-4725-A4A2-50AE12DCB042}" type="pres">
      <dgm:prSet presAssocID="{429CC200-DD65-4DE6-A73B-F392997BF68D}" presName="wedge5" presStyleLbl="node1" presStyleIdx="4" presStyleCnt="5"/>
      <dgm:spPr/>
      <dgm:t>
        <a:bodyPr/>
        <a:lstStyle/>
        <a:p>
          <a:endParaRPr lang="en-GB"/>
        </a:p>
      </dgm:t>
    </dgm:pt>
    <dgm:pt modelId="{71EE79BC-5642-4E01-8C97-7FC2E60BFD96}" type="pres">
      <dgm:prSet presAssocID="{429CC200-DD65-4DE6-A73B-F392997BF68D}" presName="dummy5a" presStyleCnt="0"/>
      <dgm:spPr/>
    </dgm:pt>
    <dgm:pt modelId="{52A3C676-F715-42A8-8CCF-8F88F3DA6158}" type="pres">
      <dgm:prSet presAssocID="{429CC200-DD65-4DE6-A73B-F392997BF68D}" presName="dummy5b" presStyleCnt="0"/>
      <dgm:spPr/>
    </dgm:pt>
    <dgm:pt modelId="{22589911-BDAF-417B-897A-49F81F8A10F8}" type="pres">
      <dgm:prSet presAssocID="{429CC200-DD65-4DE6-A73B-F392997BF68D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59D94CF-0339-4245-B53A-BBB60D6780AD}" type="pres">
      <dgm:prSet presAssocID="{BB8846A7-718C-45F7-A55A-1211C9FF54AF}" presName="arrowWedge1" presStyleLbl="fgSibTrans2D1" presStyleIdx="0" presStyleCnt="5" custScaleX="100060" custScaleY="102138"/>
      <dgm:spPr/>
    </dgm:pt>
    <dgm:pt modelId="{584A86D1-68A1-411B-9BE4-C34DF8C55C89}" type="pres">
      <dgm:prSet presAssocID="{019973A5-B5E8-4074-B802-B5AAAD41673D}" presName="arrowWedge2" presStyleLbl="fgSibTrans2D1" presStyleIdx="1" presStyleCnt="5"/>
      <dgm:spPr/>
    </dgm:pt>
    <dgm:pt modelId="{97017817-0C47-4DD6-9B62-79D9087CAA39}" type="pres">
      <dgm:prSet presAssocID="{B60A9550-65AA-485E-B5BB-00A81EDAD306}" presName="arrowWedge3" presStyleLbl="fgSibTrans2D1" presStyleIdx="2" presStyleCnt="5"/>
      <dgm:spPr/>
    </dgm:pt>
    <dgm:pt modelId="{422A263A-D3E1-4C6E-A8F3-56F4A77E682B}" type="pres">
      <dgm:prSet presAssocID="{072D394F-53CF-4A52-A24C-4450DA3507DA}" presName="arrowWedge4" presStyleLbl="fgSibTrans2D1" presStyleIdx="3" presStyleCnt="5"/>
      <dgm:spPr/>
    </dgm:pt>
    <dgm:pt modelId="{9C9E521F-1234-4E0B-932D-344B6E99722F}" type="pres">
      <dgm:prSet presAssocID="{614DB61C-DAC4-49AB-A048-364AB7635A23}" presName="arrowWedge5" presStyleLbl="fgSibTrans2D1" presStyleIdx="4" presStyleCnt="5"/>
      <dgm:spPr/>
    </dgm:pt>
  </dgm:ptLst>
  <dgm:cxnLst>
    <dgm:cxn modelId="{2D68B60B-3E21-4392-9660-44CBCF98B530}" type="presOf" srcId="{582F3A7C-8D6C-4E37-B538-7FA2ABBDF3C2}" destId="{2D8D074A-CBC4-48EB-A7D9-41A20412C4E9}" srcOrd="0" destOrd="0" presId="urn:microsoft.com/office/officeart/2005/8/layout/cycle8"/>
    <dgm:cxn modelId="{F1DB03CD-2DB4-4472-9281-7342392C3D6C}" type="presOf" srcId="{4DFCA8F2-06CC-4758-B871-0A9F3CB6E487}" destId="{22589911-BDAF-417B-897A-49F81F8A10F8}" srcOrd="1" destOrd="0" presId="urn:microsoft.com/office/officeart/2005/8/layout/cycle8"/>
    <dgm:cxn modelId="{C0C32317-6913-41D6-B226-570B4A34F6C1}" type="presOf" srcId="{6BE66020-7A1D-4B42-B0C4-A94B02173CD4}" destId="{515F6C1F-BE4B-407C-AA51-598DAE1261F8}" srcOrd="1" destOrd="0" presId="urn:microsoft.com/office/officeart/2005/8/layout/cycle8"/>
    <dgm:cxn modelId="{11C9F992-B4A5-40AB-82C4-E38408E04123}" srcId="{429CC200-DD65-4DE6-A73B-F392997BF68D}" destId="{D6FFE766-9D0F-4C86-B134-EA2941BAC7E8}" srcOrd="0" destOrd="0" parTransId="{67BE8345-4E48-41D3-8A34-5574952B78D4}" sibTransId="{BB8846A7-718C-45F7-A55A-1211C9FF54AF}"/>
    <dgm:cxn modelId="{EFE0AFDD-441D-4CA7-B687-CE6B454CED7D}" type="presOf" srcId="{429CC200-DD65-4DE6-A73B-F392997BF68D}" destId="{5A1A42F3-767F-4B3B-A2A8-F6ADBB51BA55}" srcOrd="0" destOrd="0" presId="urn:microsoft.com/office/officeart/2005/8/layout/cycle8"/>
    <dgm:cxn modelId="{7AB3D9EE-F36D-4120-896A-4A616A184C09}" type="presOf" srcId="{A15FB7A1-730F-481B-9B66-FCA5AB471807}" destId="{4B2E666D-8259-4A97-9DF0-962FB34C9DAC}" srcOrd="0" destOrd="0" presId="urn:microsoft.com/office/officeart/2005/8/layout/cycle8"/>
    <dgm:cxn modelId="{F4FA00C7-3AE7-446B-869D-93D2AB7F853E}" srcId="{429CC200-DD65-4DE6-A73B-F392997BF68D}" destId="{4DFCA8F2-06CC-4758-B871-0A9F3CB6E487}" srcOrd="4" destOrd="0" parTransId="{1A1D2C47-10C4-4730-9C74-E9B7FAB37F0B}" sibTransId="{614DB61C-DAC4-49AB-A048-364AB7635A23}"/>
    <dgm:cxn modelId="{58B9174A-DCBD-4A0A-AA0C-3EB5E8C76F17}" type="presOf" srcId="{6BE66020-7A1D-4B42-B0C4-A94B02173CD4}" destId="{A07B0D5C-77D0-454C-A36B-B6E842F2FDF2}" srcOrd="0" destOrd="0" presId="urn:microsoft.com/office/officeart/2005/8/layout/cycle8"/>
    <dgm:cxn modelId="{DAD87A1E-3F48-42FE-A45A-201FE5A5554F}" type="presOf" srcId="{4DFCA8F2-06CC-4758-B871-0A9F3CB6E487}" destId="{E14D3357-DA96-4725-A4A2-50AE12DCB042}" srcOrd="0" destOrd="0" presId="urn:microsoft.com/office/officeart/2005/8/layout/cycle8"/>
    <dgm:cxn modelId="{A38C9858-A108-4B14-A58A-DA4A41970275}" srcId="{429CC200-DD65-4DE6-A73B-F392997BF68D}" destId="{582F3A7C-8D6C-4E37-B538-7FA2ABBDF3C2}" srcOrd="3" destOrd="0" parTransId="{03D180EA-0100-4CDF-9E50-953081DB24C4}" sibTransId="{072D394F-53CF-4A52-A24C-4450DA3507DA}"/>
    <dgm:cxn modelId="{59F46B43-4657-40BE-A6F3-58F0A44EB5CB}" type="presOf" srcId="{D6FFE766-9D0F-4C86-B134-EA2941BAC7E8}" destId="{CFF4AD14-17F8-4717-B7EE-FF9F03808D27}" srcOrd="1" destOrd="0" presId="urn:microsoft.com/office/officeart/2005/8/layout/cycle8"/>
    <dgm:cxn modelId="{BF34115F-5AD0-41D1-8EF3-0F39983ADC81}" srcId="{429CC200-DD65-4DE6-A73B-F392997BF68D}" destId="{A15FB7A1-730F-481B-9B66-FCA5AB471807}" srcOrd="2" destOrd="0" parTransId="{0755F2B3-3395-44AE-A3CE-AA36234036A5}" sibTransId="{B60A9550-65AA-485E-B5BB-00A81EDAD306}"/>
    <dgm:cxn modelId="{96EC2466-8841-43F5-AD78-AAEBBB13D803}" type="presOf" srcId="{D6FFE766-9D0F-4C86-B134-EA2941BAC7E8}" destId="{3A65AA8F-193B-4133-BF8F-06A7D1514F41}" srcOrd="0" destOrd="0" presId="urn:microsoft.com/office/officeart/2005/8/layout/cycle8"/>
    <dgm:cxn modelId="{8A94E944-735E-44CE-9A23-EDB82C6674E9}" type="presOf" srcId="{582F3A7C-8D6C-4E37-B538-7FA2ABBDF3C2}" destId="{0BF187CF-C488-41E2-95B2-744618FDA41C}" srcOrd="1" destOrd="0" presId="urn:microsoft.com/office/officeart/2005/8/layout/cycle8"/>
    <dgm:cxn modelId="{999C7969-1103-4EB6-B6B4-31C67957CFF5}" srcId="{429CC200-DD65-4DE6-A73B-F392997BF68D}" destId="{6BE66020-7A1D-4B42-B0C4-A94B02173CD4}" srcOrd="1" destOrd="0" parTransId="{EDB0D576-8ECF-4930-9DCF-90245DDAA940}" sibTransId="{019973A5-B5E8-4074-B802-B5AAAD41673D}"/>
    <dgm:cxn modelId="{993D7BEA-7662-476A-814E-B0C2DAC14123}" type="presOf" srcId="{A15FB7A1-730F-481B-9B66-FCA5AB471807}" destId="{7563498C-70ED-43EB-AE97-EEFD108B78F4}" srcOrd="1" destOrd="0" presId="urn:microsoft.com/office/officeart/2005/8/layout/cycle8"/>
    <dgm:cxn modelId="{A469C762-D585-48B0-85FC-01022D55BC24}" type="presParOf" srcId="{5A1A42F3-767F-4B3B-A2A8-F6ADBB51BA55}" destId="{3A65AA8F-193B-4133-BF8F-06A7D1514F41}" srcOrd="0" destOrd="0" presId="urn:microsoft.com/office/officeart/2005/8/layout/cycle8"/>
    <dgm:cxn modelId="{89487642-99F6-4BA7-876C-7FD7D44D78AF}" type="presParOf" srcId="{5A1A42F3-767F-4B3B-A2A8-F6ADBB51BA55}" destId="{0D82A9E4-C909-40ED-9097-91FD56C3B4ED}" srcOrd="1" destOrd="0" presId="urn:microsoft.com/office/officeart/2005/8/layout/cycle8"/>
    <dgm:cxn modelId="{E1733D1C-0434-49CF-A292-B2BD5985A92B}" type="presParOf" srcId="{5A1A42F3-767F-4B3B-A2A8-F6ADBB51BA55}" destId="{574A2112-629C-4BE6-81AF-C5F62F9499CF}" srcOrd="2" destOrd="0" presId="urn:microsoft.com/office/officeart/2005/8/layout/cycle8"/>
    <dgm:cxn modelId="{BC1AB442-85D0-4B0E-8DF8-C460B3332BFB}" type="presParOf" srcId="{5A1A42F3-767F-4B3B-A2A8-F6ADBB51BA55}" destId="{CFF4AD14-17F8-4717-B7EE-FF9F03808D27}" srcOrd="3" destOrd="0" presId="urn:microsoft.com/office/officeart/2005/8/layout/cycle8"/>
    <dgm:cxn modelId="{4E4D09B6-E454-48CA-9BB8-982E1D8D9556}" type="presParOf" srcId="{5A1A42F3-767F-4B3B-A2A8-F6ADBB51BA55}" destId="{A07B0D5C-77D0-454C-A36B-B6E842F2FDF2}" srcOrd="4" destOrd="0" presId="urn:microsoft.com/office/officeart/2005/8/layout/cycle8"/>
    <dgm:cxn modelId="{E0924990-3840-4A22-A2CC-BB5AFD08B442}" type="presParOf" srcId="{5A1A42F3-767F-4B3B-A2A8-F6ADBB51BA55}" destId="{FEB34DCA-32E8-4CDB-866A-9E74705BE144}" srcOrd="5" destOrd="0" presId="urn:microsoft.com/office/officeart/2005/8/layout/cycle8"/>
    <dgm:cxn modelId="{B5486E04-6D26-487D-B125-91DF178FD663}" type="presParOf" srcId="{5A1A42F3-767F-4B3B-A2A8-F6ADBB51BA55}" destId="{60E874D2-9062-4343-B75B-5906A0E6CF00}" srcOrd="6" destOrd="0" presId="urn:microsoft.com/office/officeart/2005/8/layout/cycle8"/>
    <dgm:cxn modelId="{475C09F6-9F10-45E5-BA9D-A47BF2CD9482}" type="presParOf" srcId="{5A1A42F3-767F-4B3B-A2A8-F6ADBB51BA55}" destId="{515F6C1F-BE4B-407C-AA51-598DAE1261F8}" srcOrd="7" destOrd="0" presId="urn:microsoft.com/office/officeart/2005/8/layout/cycle8"/>
    <dgm:cxn modelId="{B4D2746F-CE37-4A42-A5D6-F2F13F0F8BDD}" type="presParOf" srcId="{5A1A42F3-767F-4B3B-A2A8-F6ADBB51BA55}" destId="{4B2E666D-8259-4A97-9DF0-962FB34C9DAC}" srcOrd="8" destOrd="0" presId="urn:microsoft.com/office/officeart/2005/8/layout/cycle8"/>
    <dgm:cxn modelId="{25B03A2C-47DE-45CC-AEE2-080A383B4955}" type="presParOf" srcId="{5A1A42F3-767F-4B3B-A2A8-F6ADBB51BA55}" destId="{7137EBA5-0BDA-4C95-B675-12380B8CB6E9}" srcOrd="9" destOrd="0" presId="urn:microsoft.com/office/officeart/2005/8/layout/cycle8"/>
    <dgm:cxn modelId="{5C97B697-B653-4A71-ABF3-1B4BFBA08F50}" type="presParOf" srcId="{5A1A42F3-767F-4B3B-A2A8-F6ADBB51BA55}" destId="{E89E9F67-4D02-435A-9216-5BE42AD68D7C}" srcOrd="10" destOrd="0" presId="urn:microsoft.com/office/officeart/2005/8/layout/cycle8"/>
    <dgm:cxn modelId="{08EEBCD5-6483-43B0-A54A-BA39B19A725B}" type="presParOf" srcId="{5A1A42F3-767F-4B3B-A2A8-F6ADBB51BA55}" destId="{7563498C-70ED-43EB-AE97-EEFD108B78F4}" srcOrd="11" destOrd="0" presId="urn:microsoft.com/office/officeart/2005/8/layout/cycle8"/>
    <dgm:cxn modelId="{F3DEF631-94A6-43EF-9D0F-1C48FB0E4910}" type="presParOf" srcId="{5A1A42F3-767F-4B3B-A2A8-F6ADBB51BA55}" destId="{2D8D074A-CBC4-48EB-A7D9-41A20412C4E9}" srcOrd="12" destOrd="0" presId="urn:microsoft.com/office/officeart/2005/8/layout/cycle8"/>
    <dgm:cxn modelId="{3825DE2C-E6EF-4DB7-AC12-9860D816C1F5}" type="presParOf" srcId="{5A1A42F3-767F-4B3B-A2A8-F6ADBB51BA55}" destId="{28766ECF-0A25-4DC9-A868-992C59AF46C6}" srcOrd="13" destOrd="0" presId="urn:microsoft.com/office/officeart/2005/8/layout/cycle8"/>
    <dgm:cxn modelId="{BCCEC955-09F7-4FCF-95EA-F78E43CF4739}" type="presParOf" srcId="{5A1A42F3-767F-4B3B-A2A8-F6ADBB51BA55}" destId="{8A785ADA-0538-44D9-B69F-C3526D93C292}" srcOrd="14" destOrd="0" presId="urn:microsoft.com/office/officeart/2005/8/layout/cycle8"/>
    <dgm:cxn modelId="{73C5CD1B-ED14-4A0D-875B-5F761FD6076E}" type="presParOf" srcId="{5A1A42F3-767F-4B3B-A2A8-F6ADBB51BA55}" destId="{0BF187CF-C488-41E2-95B2-744618FDA41C}" srcOrd="15" destOrd="0" presId="urn:microsoft.com/office/officeart/2005/8/layout/cycle8"/>
    <dgm:cxn modelId="{87231B9F-E9C7-46D1-B955-03B7D53844D3}" type="presParOf" srcId="{5A1A42F3-767F-4B3B-A2A8-F6ADBB51BA55}" destId="{E14D3357-DA96-4725-A4A2-50AE12DCB042}" srcOrd="16" destOrd="0" presId="urn:microsoft.com/office/officeart/2005/8/layout/cycle8"/>
    <dgm:cxn modelId="{E5CE12FC-7E6A-49BD-956A-066871C8E590}" type="presParOf" srcId="{5A1A42F3-767F-4B3B-A2A8-F6ADBB51BA55}" destId="{71EE79BC-5642-4E01-8C97-7FC2E60BFD96}" srcOrd="17" destOrd="0" presId="urn:microsoft.com/office/officeart/2005/8/layout/cycle8"/>
    <dgm:cxn modelId="{A30A59D2-325F-4848-8B72-B529ED4959DD}" type="presParOf" srcId="{5A1A42F3-767F-4B3B-A2A8-F6ADBB51BA55}" destId="{52A3C676-F715-42A8-8CCF-8F88F3DA6158}" srcOrd="18" destOrd="0" presId="urn:microsoft.com/office/officeart/2005/8/layout/cycle8"/>
    <dgm:cxn modelId="{7AFFED94-642A-463F-A351-FAEF95043AF7}" type="presParOf" srcId="{5A1A42F3-767F-4B3B-A2A8-F6ADBB51BA55}" destId="{22589911-BDAF-417B-897A-49F81F8A10F8}" srcOrd="19" destOrd="0" presId="urn:microsoft.com/office/officeart/2005/8/layout/cycle8"/>
    <dgm:cxn modelId="{855D1909-3B8C-41D4-B51F-4A755A128F0D}" type="presParOf" srcId="{5A1A42F3-767F-4B3B-A2A8-F6ADBB51BA55}" destId="{059D94CF-0339-4245-B53A-BBB60D6780AD}" srcOrd="20" destOrd="0" presId="urn:microsoft.com/office/officeart/2005/8/layout/cycle8"/>
    <dgm:cxn modelId="{CC77E7BC-9575-4053-9AF5-11F636D33B02}" type="presParOf" srcId="{5A1A42F3-767F-4B3B-A2A8-F6ADBB51BA55}" destId="{584A86D1-68A1-411B-9BE4-C34DF8C55C89}" srcOrd="21" destOrd="0" presId="urn:microsoft.com/office/officeart/2005/8/layout/cycle8"/>
    <dgm:cxn modelId="{B04DE169-A396-4470-9EFB-1969E0B2DA5C}" type="presParOf" srcId="{5A1A42F3-767F-4B3B-A2A8-F6ADBB51BA55}" destId="{97017817-0C47-4DD6-9B62-79D9087CAA39}" srcOrd="22" destOrd="0" presId="urn:microsoft.com/office/officeart/2005/8/layout/cycle8"/>
    <dgm:cxn modelId="{CA556A40-2873-43DA-B4EB-B25AC3144C90}" type="presParOf" srcId="{5A1A42F3-767F-4B3B-A2A8-F6ADBB51BA55}" destId="{422A263A-D3E1-4C6E-A8F3-56F4A77E682B}" srcOrd="23" destOrd="0" presId="urn:microsoft.com/office/officeart/2005/8/layout/cycle8"/>
    <dgm:cxn modelId="{893EB28C-FAA6-4466-B655-E7091F2BF34A}" type="presParOf" srcId="{5A1A42F3-767F-4B3B-A2A8-F6ADBB51BA55}" destId="{9C9E521F-1234-4E0B-932D-344B6E99722F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15035BE-6A80-421D-9B52-500CCF80961E}" type="doc">
      <dgm:prSet loTypeId="urn:microsoft.com/office/officeart/2005/8/layout/radial3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B2E5D95-790F-4BAE-B81C-E6703C45FB19}">
      <dgm:prSet phldrT="[Text]"/>
      <dgm:spPr/>
      <dgm:t>
        <a:bodyPr/>
        <a:lstStyle/>
        <a:p>
          <a:r>
            <a:rPr lang="en-GB" dirty="0" smtClean="0"/>
            <a:t>Special needs /NICU babies</a:t>
          </a:r>
        </a:p>
        <a:p>
          <a:r>
            <a:rPr lang="en-GB" dirty="0" smtClean="0"/>
            <a:t>Most to gain from breastfeeding support</a:t>
          </a:r>
          <a:endParaRPr lang="en-GB" dirty="0"/>
        </a:p>
      </dgm:t>
    </dgm:pt>
    <dgm:pt modelId="{B1AD4811-230D-408B-8707-E7841A632798}" type="parTrans" cxnId="{B389AEDC-39E8-4331-AE5F-4F62C2964DE6}">
      <dgm:prSet/>
      <dgm:spPr/>
      <dgm:t>
        <a:bodyPr/>
        <a:lstStyle/>
        <a:p>
          <a:endParaRPr lang="en-GB"/>
        </a:p>
      </dgm:t>
    </dgm:pt>
    <dgm:pt modelId="{3A80D697-22D5-43B6-A9C0-E341C8538B77}" type="sibTrans" cxnId="{B389AEDC-39E8-4331-AE5F-4F62C2964DE6}">
      <dgm:prSet/>
      <dgm:spPr/>
      <dgm:t>
        <a:bodyPr/>
        <a:lstStyle/>
        <a:p>
          <a:endParaRPr lang="en-GB"/>
        </a:p>
      </dgm:t>
    </dgm:pt>
    <dgm:pt modelId="{BC5ECD2B-CCC8-4EE5-A3F9-CF601FDED1FC}">
      <dgm:prSet phldrT="[Text]"/>
      <dgm:spPr/>
      <dgm:t>
        <a:bodyPr/>
        <a:lstStyle/>
        <a:p>
          <a:r>
            <a:rPr lang="en-GB" dirty="0" smtClean="0"/>
            <a:t>Risk of infection</a:t>
          </a:r>
          <a:endParaRPr lang="en-GB" dirty="0"/>
        </a:p>
      </dgm:t>
    </dgm:pt>
    <dgm:pt modelId="{263D893D-7F63-4B99-A87B-C632F39DAD7C}" type="parTrans" cxnId="{807FCA02-4F09-45A0-9106-2E8C6EF4D976}">
      <dgm:prSet/>
      <dgm:spPr/>
      <dgm:t>
        <a:bodyPr/>
        <a:lstStyle/>
        <a:p>
          <a:endParaRPr lang="en-GB"/>
        </a:p>
      </dgm:t>
    </dgm:pt>
    <dgm:pt modelId="{A4769075-4EA0-4DC9-9AEF-088AE9FB9C3B}" type="sibTrans" cxnId="{807FCA02-4F09-45A0-9106-2E8C6EF4D976}">
      <dgm:prSet/>
      <dgm:spPr/>
      <dgm:t>
        <a:bodyPr/>
        <a:lstStyle/>
        <a:p>
          <a:endParaRPr lang="en-GB"/>
        </a:p>
      </dgm:t>
    </dgm:pt>
    <dgm:pt modelId="{6F891D4E-6975-4DD1-B138-C0A169E66563}">
      <dgm:prSet phldrT="[Text]"/>
      <dgm:spPr/>
      <dgm:t>
        <a:bodyPr/>
        <a:lstStyle/>
        <a:p>
          <a:r>
            <a:rPr lang="en-GB" dirty="0" smtClean="0"/>
            <a:t>frequent medical procedures </a:t>
          </a:r>
          <a:endParaRPr lang="en-GB" dirty="0"/>
        </a:p>
      </dgm:t>
    </dgm:pt>
    <dgm:pt modelId="{2B1A8641-BDBF-4F91-B321-35012EF0C43B}" type="parTrans" cxnId="{F7BFCDF8-D202-4467-822D-A2EA01C9CB33}">
      <dgm:prSet/>
      <dgm:spPr/>
      <dgm:t>
        <a:bodyPr/>
        <a:lstStyle/>
        <a:p>
          <a:endParaRPr lang="en-GB"/>
        </a:p>
      </dgm:t>
    </dgm:pt>
    <dgm:pt modelId="{82DEE8F6-5FBD-4010-965F-AFED6902E7DE}" type="sibTrans" cxnId="{F7BFCDF8-D202-4467-822D-A2EA01C9CB33}">
      <dgm:prSet/>
      <dgm:spPr/>
      <dgm:t>
        <a:bodyPr/>
        <a:lstStyle/>
        <a:p>
          <a:endParaRPr lang="en-GB"/>
        </a:p>
      </dgm:t>
    </dgm:pt>
    <dgm:pt modelId="{F6217DF6-A133-49A3-B3F5-1BABFD9B52AE}">
      <dgm:prSet phldrT="[Text]"/>
      <dgm:spPr/>
      <dgm:t>
        <a:bodyPr/>
        <a:lstStyle/>
        <a:p>
          <a:r>
            <a:rPr lang="en-GB" dirty="0" smtClean="0"/>
            <a:t>future surgery</a:t>
          </a:r>
          <a:endParaRPr lang="en-GB" dirty="0"/>
        </a:p>
      </dgm:t>
    </dgm:pt>
    <dgm:pt modelId="{1985631E-5A6E-4458-808C-41AAD2503F70}" type="parTrans" cxnId="{95B40618-2603-44AD-BB20-69D593A45E2D}">
      <dgm:prSet/>
      <dgm:spPr/>
      <dgm:t>
        <a:bodyPr/>
        <a:lstStyle/>
        <a:p>
          <a:endParaRPr lang="en-GB"/>
        </a:p>
      </dgm:t>
    </dgm:pt>
    <dgm:pt modelId="{29C171B7-35AB-48B2-A7E7-EED6E6B03768}" type="sibTrans" cxnId="{95B40618-2603-44AD-BB20-69D593A45E2D}">
      <dgm:prSet/>
      <dgm:spPr/>
      <dgm:t>
        <a:bodyPr/>
        <a:lstStyle/>
        <a:p>
          <a:endParaRPr lang="en-GB"/>
        </a:p>
      </dgm:t>
    </dgm:pt>
    <dgm:pt modelId="{B7125AD9-527C-4E4A-B12B-90843EB50BE2}">
      <dgm:prSet phldrT="[Text]"/>
      <dgm:spPr/>
      <dgm:t>
        <a:bodyPr/>
        <a:lstStyle/>
        <a:p>
          <a:r>
            <a:rPr lang="en-GB" dirty="0" smtClean="0"/>
            <a:t>Heals emotional trauma of separation</a:t>
          </a:r>
          <a:endParaRPr lang="en-GB" dirty="0"/>
        </a:p>
      </dgm:t>
    </dgm:pt>
    <dgm:pt modelId="{456EAB31-7C76-43BB-91F9-DA8AF214E98A}" type="parTrans" cxnId="{72DFA4B6-15AE-42DA-A98D-9B2D9B28209B}">
      <dgm:prSet/>
      <dgm:spPr/>
      <dgm:t>
        <a:bodyPr/>
        <a:lstStyle/>
        <a:p>
          <a:endParaRPr lang="en-GB"/>
        </a:p>
      </dgm:t>
    </dgm:pt>
    <dgm:pt modelId="{3118FB38-1DC6-41AB-8CE8-60990D16F442}" type="sibTrans" cxnId="{72DFA4B6-15AE-42DA-A98D-9B2D9B28209B}">
      <dgm:prSet/>
      <dgm:spPr/>
      <dgm:t>
        <a:bodyPr/>
        <a:lstStyle/>
        <a:p>
          <a:endParaRPr lang="en-GB"/>
        </a:p>
      </dgm:t>
    </dgm:pt>
    <dgm:pt modelId="{832745CB-8BBE-4C61-9C73-499243E46990}">
      <dgm:prSet/>
      <dgm:spPr/>
      <dgm:t>
        <a:bodyPr/>
        <a:lstStyle/>
        <a:p>
          <a:r>
            <a:rPr lang="en-GB" dirty="0" smtClean="0"/>
            <a:t>Risk of illness</a:t>
          </a:r>
          <a:endParaRPr lang="en-GB" dirty="0"/>
        </a:p>
      </dgm:t>
    </dgm:pt>
    <dgm:pt modelId="{B3853965-00FD-4F4F-9725-11074AE06140}" type="parTrans" cxnId="{92A01815-ECA9-4ED1-94B9-52DF3BC26C95}">
      <dgm:prSet/>
      <dgm:spPr/>
      <dgm:t>
        <a:bodyPr/>
        <a:lstStyle/>
        <a:p>
          <a:endParaRPr lang="en-GB"/>
        </a:p>
      </dgm:t>
    </dgm:pt>
    <dgm:pt modelId="{E67FC931-BFA8-48DB-B7B5-BF089C9ECF78}" type="sibTrans" cxnId="{92A01815-ECA9-4ED1-94B9-52DF3BC26C95}">
      <dgm:prSet/>
      <dgm:spPr/>
      <dgm:t>
        <a:bodyPr/>
        <a:lstStyle/>
        <a:p>
          <a:endParaRPr lang="en-GB"/>
        </a:p>
      </dgm:t>
    </dgm:pt>
    <dgm:pt modelId="{54F36BCD-4068-49F8-A239-E7BA73092417}">
      <dgm:prSet phldrT="[Text]"/>
      <dgm:spPr/>
      <dgm:t>
        <a:bodyPr/>
        <a:lstStyle/>
        <a:p>
          <a:r>
            <a:rPr lang="en-GB" dirty="0" smtClean="0"/>
            <a:t>Eases pain</a:t>
          </a:r>
        </a:p>
      </dgm:t>
    </dgm:pt>
    <dgm:pt modelId="{4069E0FC-BD69-4DEE-B71E-B4F764C80C3B}" type="parTrans" cxnId="{F4B7D89A-E55A-42AA-AA77-FF11DB522876}">
      <dgm:prSet/>
      <dgm:spPr/>
      <dgm:t>
        <a:bodyPr/>
        <a:lstStyle/>
        <a:p>
          <a:endParaRPr lang="en-GB"/>
        </a:p>
      </dgm:t>
    </dgm:pt>
    <dgm:pt modelId="{D079C0B4-BADB-4D97-9AB4-CC785E5968CD}" type="sibTrans" cxnId="{F4B7D89A-E55A-42AA-AA77-FF11DB522876}">
      <dgm:prSet/>
      <dgm:spPr/>
      <dgm:t>
        <a:bodyPr/>
        <a:lstStyle/>
        <a:p>
          <a:endParaRPr lang="en-GB"/>
        </a:p>
      </dgm:t>
    </dgm:pt>
    <dgm:pt modelId="{B9B2AEA7-06A3-49DF-86E4-B13E7A6D8EFD}">
      <dgm:prSet phldrT="[Text]"/>
      <dgm:spPr/>
      <dgm:t>
        <a:bodyPr/>
        <a:lstStyle/>
        <a:p>
          <a:r>
            <a:rPr lang="en-GB" dirty="0" smtClean="0"/>
            <a:t>Faster physical healing</a:t>
          </a:r>
        </a:p>
      </dgm:t>
    </dgm:pt>
    <dgm:pt modelId="{76EC6DE6-2845-436E-8E8F-4D111D8CEF9B}" type="parTrans" cxnId="{235895F9-CFF4-4976-B256-A8F1F53C636D}">
      <dgm:prSet/>
      <dgm:spPr/>
      <dgm:t>
        <a:bodyPr/>
        <a:lstStyle/>
        <a:p>
          <a:endParaRPr lang="en-GB"/>
        </a:p>
      </dgm:t>
    </dgm:pt>
    <dgm:pt modelId="{487920BE-139D-4CA5-A476-0C3DDF7BAA2F}" type="sibTrans" cxnId="{235895F9-CFF4-4976-B256-A8F1F53C636D}">
      <dgm:prSet/>
      <dgm:spPr/>
      <dgm:t>
        <a:bodyPr/>
        <a:lstStyle/>
        <a:p>
          <a:endParaRPr lang="en-GB"/>
        </a:p>
      </dgm:t>
    </dgm:pt>
    <dgm:pt modelId="{34BBFA00-2155-48AD-8C2D-A2B93F64AD6F}" type="pres">
      <dgm:prSet presAssocID="{B15035BE-6A80-421D-9B52-500CCF80961E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64C469CC-9058-413A-86B7-E9219CF04E9F}" type="pres">
      <dgm:prSet presAssocID="{B15035BE-6A80-421D-9B52-500CCF80961E}" presName="radial" presStyleCnt="0">
        <dgm:presLayoutVars>
          <dgm:animLvl val="ctr"/>
        </dgm:presLayoutVars>
      </dgm:prSet>
      <dgm:spPr/>
    </dgm:pt>
    <dgm:pt modelId="{60945444-B820-4993-868F-07BBDF7FD4D3}" type="pres">
      <dgm:prSet presAssocID="{EB2E5D95-790F-4BAE-B81C-E6703C45FB19}" presName="centerShape" presStyleLbl="vennNode1" presStyleIdx="0" presStyleCnt="8"/>
      <dgm:spPr/>
      <dgm:t>
        <a:bodyPr/>
        <a:lstStyle/>
        <a:p>
          <a:endParaRPr lang="en-GB"/>
        </a:p>
      </dgm:t>
    </dgm:pt>
    <dgm:pt modelId="{C5A7FB39-49B4-4D46-8663-9E7B03B4B5C5}" type="pres">
      <dgm:prSet presAssocID="{BC5ECD2B-CCC8-4EE5-A3F9-CF601FDED1FC}" presName="node" presStyleLbl="venn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56574BA-A64D-4EB4-9422-0ABBED847382}" type="pres">
      <dgm:prSet presAssocID="{832745CB-8BBE-4C61-9C73-499243E46990}" presName="node" presStyleLbl="venn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97A780C-69DB-46A1-9950-705122EEBE72}" type="pres">
      <dgm:prSet presAssocID="{6F891D4E-6975-4DD1-B138-C0A169E66563}" presName="node" presStyleLbl="venn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60C97E2-E25C-474B-821F-9DFE1F7C319E}" type="pres">
      <dgm:prSet presAssocID="{F6217DF6-A133-49A3-B3F5-1BABFD9B52AE}" presName="node" presStyleLbl="venn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70C0EAB-42A5-4825-8DF1-B235820A3967}" type="pres">
      <dgm:prSet presAssocID="{54F36BCD-4068-49F8-A239-E7BA73092417}" presName="node" presStyleLbl="venn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E093D6F-741F-4CC3-A43C-624281700501}" type="pres">
      <dgm:prSet presAssocID="{B9B2AEA7-06A3-49DF-86E4-B13E7A6D8EFD}" presName="node" presStyleLbl="venn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C9B8690-E3BE-4CBB-92DC-43D3D7562194}" type="pres">
      <dgm:prSet presAssocID="{B7125AD9-527C-4E4A-B12B-90843EB50BE2}" presName="node" presStyleLbl="venn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F7BFCDF8-D202-4467-822D-A2EA01C9CB33}" srcId="{EB2E5D95-790F-4BAE-B81C-E6703C45FB19}" destId="{6F891D4E-6975-4DD1-B138-C0A169E66563}" srcOrd="2" destOrd="0" parTransId="{2B1A8641-BDBF-4F91-B321-35012EF0C43B}" sibTransId="{82DEE8F6-5FBD-4010-965F-AFED6902E7DE}"/>
    <dgm:cxn modelId="{92A01815-ECA9-4ED1-94B9-52DF3BC26C95}" srcId="{EB2E5D95-790F-4BAE-B81C-E6703C45FB19}" destId="{832745CB-8BBE-4C61-9C73-499243E46990}" srcOrd="1" destOrd="0" parTransId="{B3853965-00FD-4F4F-9725-11074AE06140}" sibTransId="{E67FC931-BFA8-48DB-B7B5-BF089C9ECF78}"/>
    <dgm:cxn modelId="{D112F87A-02B1-49E8-A591-43128951350D}" type="presOf" srcId="{B7125AD9-527C-4E4A-B12B-90843EB50BE2}" destId="{CC9B8690-E3BE-4CBB-92DC-43D3D7562194}" srcOrd="0" destOrd="0" presId="urn:microsoft.com/office/officeart/2005/8/layout/radial3"/>
    <dgm:cxn modelId="{95D366AA-18C7-4C0D-9F05-0FEE0898E1F8}" type="presOf" srcId="{54F36BCD-4068-49F8-A239-E7BA73092417}" destId="{570C0EAB-42A5-4825-8DF1-B235820A3967}" srcOrd="0" destOrd="0" presId="urn:microsoft.com/office/officeart/2005/8/layout/radial3"/>
    <dgm:cxn modelId="{72DFA4B6-15AE-42DA-A98D-9B2D9B28209B}" srcId="{EB2E5D95-790F-4BAE-B81C-E6703C45FB19}" destId="{B7125AD9-527C-4E4A-B12B-90843EB50BE2}" srcOrd="6" destOrd="0" parTransId="{456EAB31-7C76-43BB-91F9-DA8AF214E98A}" sibTransId="{3118FB38-1DC6-41AB-8CE8-60990D16F442}"/>
    <dgm:cxn modelId="{F4B7D89A-E55A-42AA-AA77-FF11DB522876}" srcId="{EB2E5D95-790F-4BAE-B81C-E6703C45FB19}" destId="{54F36BCD-4068-49F8-A239-E7BA73092417}" srcOrd="4" destOrd="0" parTransId="{4069E0FC-BD69-4DEE-B71E-B4F764C80C3B}" sibTransId="{D079C0B4-BADB-4D97-9AB4-CC785E5968CD}"/>
    <dgm:cxn modelId="{8E86F89E-B37D-4BBE-820A-AC7594EDC413}" type="presOf" srcId="{832745CB-8BBE-4C61-9C73-499243E46990}" destId="{F56574BA-A64D-4EB4-9422-0ABBED847382}" srcOrd="0" destOrd="0" presId="urn:microsoft.com/office/officeart/2005/8/layout/radial3"/>
    <dgm:cxn modelId="{1EA819B9-E2D0-47FE-ABF3-F776BD9329E0}" type="presOf" srcId="{B15035BE-6A80-421D-9B52-500CCF80961E}" destId="{34BBFA00-2155-48AD-8C2D-A2B93F64AD6F}" srcOrd="0" destOrd="0" presId="urn:microsoft.com/office/officeart/2005/8/layout/radial3"/>
    <dgm:cxn modelId="{CA941909-FF3C-40EB-9573-134022B067E0}" type="presOf" srcId="{EB2E5D95-790F-4BAE-B81C-E6703C45FB19}" destId="{60945444-B820-4993-868F-07BBDF7FD4D3}" srcOrd="0" destOrd="0" presId="urn:microsoft.com/office/officeart/2005/8/layout/radial3"/>
    <dgm:cxn modelId="{95B40618-2603-44AD-BB20-69D593A45E2D}" srcId="{EB2E5D95-790F-4BAE-B81C-E6703C45FB19}" destId="{F6217DF6-A133-49A3-B3F5-1BABFD9B52AE}" srcOrd="3" destOrd="0" parTransId="{1985631E-5A6E-4458-808C-41AAD2503F70}" sibTransId="{29C171B7-35AB-48B2-A7E7-EED6E6B03768}"/>
    <dgm:cxn modelId="{E02A86BD-1E7C-45B5-99BF-A86A334D6483}" type="presOf" srcId="{B9B2AEA7-06A3-49DF-86E4-B13E7A6D8EFD}" destId="{EE093D6F-741F-4CC3-A43C-624281700501}" srcOrd="0" destOrd="0" presId="urn:microsoft.com/office/officeart/2005/8/layout/radial3"/>
    <dgm:cxn modelId="{B389AEDC-39E8-4331-AE5F-4F62C2964DE6}" srcId="{B15035BE-6A80-421D-9B52-500CCF80961E}" destId="{EB2E5D95-790F-4BAE-B81C-E6703C45FB19}" srcOrd="0" destOrd="0" parTransId="{B1AD4811-230D-408B-8707-E7841A632798}" sibTransId="{3A80D697-22D5-43B6-A9C0-E341C8538B77}"/>
    <dgm:cxn modelId="{235895F9-CFF4-4976-B256-A8F1F53C636D}" srcId="{EB2E5D95-790F-4BAE-B81C-E6703C45FB19}" destId="{B9B2AEA7-06A3-49DF-86E4-B13E7A6D8EFD}" srcOrd="5" destOrd="0" parTransId="{76EC6DE6-2845-436E-8E8F-4D111D8CEF9B}" sibTransId="{487920BE-139D-4CA5-A476-0C3DDF7BAA2F}"/>
    <dgm:cxn modelId="{13E2AEB5-3631-42B6-AABB-4A013F1727B7}" type="presOf" srcId="{F6217DF6-A133-49A3-B3F5-1BABFD9B52AE}" destId="{060C97E2-E25C-474B-821F-9DFE1F7C319E}" srcOrd="0" destOrd="0" presId="urn:microsoft.com/office/officeart/2005/8/layout/radial3"/>
    <dgm:cxn modelId="{BCA52F3E-77A7-497C-8988-CDEA055EEC54}" type="presOf" srcId="{BC5ECD2B-CCC8-4EE5-A3F9-CF601FDED1FC}" destId="{C5A7FB39-49B4-4D46-8663-9E7B03B4B5C5}" srcOrd="0" destOrd="0" presId="urn:microsoft.com/office/officeart/2005/8/layout/radial3"/>
    <dgm:cxn modelId="{807FCA02-4F09-45A0-9106-2E8C6EF4D976}" srcId="{EB2E5D95-790F-4BAE-B81C-E6703C45FB19}" destId="{BC5ECD2B-CCC8-4EE5-A3F9-CF601FDED1FC}" srcOrd="0" destOrd="0" parTransId="{263D893D-7F63-4B99-A87B-C632F39DAD7C}" sibTransId="{A4769075-4EA0-4DC9-9AEF-088AE9FB9C3B}"/>
    <dgm:cxn modelId="{EA612586-112E-4FD0-9A33-0515D3161086}" type="presOf" srcId="{6F891D4E-6975-4DD1-B138-C0A169E66563}" destId="{597A780C-69DB-46A1-9950-705122EEBE72}" srcOrd="0" destOrd="0" presId="urn:microsoft.com/office/officeart/2005/8/layout/radial3"/>
    <dgm:cxn modelId="{4708906A-2695-43F1-9DCA-6BF728A4ABB9}" type="presParOf" srcId="{34BBFA00-2155-48AD-8C2D-A2B93F64AD6F}" destId="{64C469CC-9058-413A-86B7-E9219CF04E9F}" srcOrd="0" destOrd="0" presId="urn:microsoft.com/office/officeart/2005/8/layout/radial3"/>
    <dgm:cxn modelId="{C00F8887-0F79-456D-BF1F-04C980C230AC}" type="presParOf" srcId="{64C469CC-9058-413A-86B7-E9219CF04E9F}" destId="{60945444-B820-4993-868F-07BBDF7FD4D3}" srcOrd="0" destOrd="0" presId="urn:microsoft.com/office/officeart/2005/8/layout/radial3"/>
    <dgm:cxn modelId="{CB09FC92-2EAF-4259-B7C7-0E63EBFC5C55}" type="presParOf" srcId="{64C469CC-9058-413A-86B7-E9219CF04E9F}" destId="{C5A7FB39-49B4-4D46-8663-9E7B03B4B5C5}" srcOrd="1" destOrd="0" presId="urn:microsoft.com/office/officeart/2005/8/layout/radial3"/>
    <dgm:cxn modelId="{08148A9F-3088-40D2-93AC-5EC0C35A2799}" type="presParOf" srcId="{64C469CC-9058-413A-86B7-E9219CF04E9F}" destId="{F56574BA-A64D-4EB4-9422-0ABBED847382}" srcOrd="2" destOrd="0" presId="urn:microsoft.com/office/officeart/2005/8/layout/radial3"/>
    <dgm:cxn modelId="{449D5AD1-7247-44BC-9E54-52E29751BAA4}" type="presParOf" srcId="{64C469CC-9058-413A-86B7-E9219CF04E9F}" destId="{597A780C-69DB-46A1-9950-705122EEBE72}" srcOrd="3" destOrd="0" presId="urn:microsoft.com/office/officeart/2005/8/layout/radial3"/>
    <dgm:cxn modelId="{93CB16FF-A300-450A-96BC-989507F9574B}" type="presParOf" srcId="{64C469CC-9058-413A-86B7-E9219CF04E9F}" destId="{060C97E2-E25C-474B-821F-9DFE1F7C319E}" srcOrd="4" destOrd="0" presId="urn:microsoft.com/office/officeart/2005/8/layout/radial3"/>
    <dgm:cxn modelId="{9D115E85-9AFD-4003-9140-25F8EEA0A03F}" type="presParOf" srcId="{64C469CC-9058-413A-86B7-E9219CF04E9F}" destId="{570C0EAB-42A5-4825-8DF1-B235820A3967}" srcOrd="5" destOrd="0" presId="urn:microsoft.com/office/officeart/2005/8/layout/radial3"/>
    <dgm:cxn modelId="{7EE15077-A0FF-4635-B847-FE6D6AC0DED8}" type="presParOf" srcId="{64C469CC-9058-413A-86B7-E9219CF04E9F}" destId="{EE093D6F-741F-4CC3-A43C-624281700501}" srcOrd="6" destOrd="0" presId="urn:microsoft.com/office/officeart/2005/8/layout/radial3"/>
    <dgm:cxn modelId="{16BE87BD-8AC6-461D-9C2D-18A9ABA45EFC}" type="presParOf" srcId="{64C469CC-9058-413A-86B7-E9219CF04E9F}" destId="{CC9B8690-E3BE-4CBB-92DC-43D3D7562194}" srcOrd="7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4117DFA-D6DC-466F-9F9A-D2E2A0789EE8}" type="doc">
      <dgm:prSet loTypeId="urn:microsoft.com/office/officeart/2005/8/layout/radial3" loCatId="cycle" qsTypeId="urn:microsoft.com/office/officeart/2005/8/quickstyle/3d1" qsCatId="3D" csTypeId="urn:microsoft.com/office/officeart/2005/8/colors/accent5_2" csCatId="accent5" phldr="1"/>
      <dgm:spPr/>
      <dgm:t>
        <a:bodyPr/>
        <a:lstStyle/>
        <a:p>
          <a:endParaRPr lang="en-GB"/>
        </a:p>
      </dgm:t>
    </dgm:pt>
    <dgm:pt modelId="{D276B0BB-4711-442F-9B78-6F9CA28B2092}">
      <dgm:prSet phldrT="[Text]"/>
      <dgm:spPr/>
      <dgm:t>
        <a:bodyPr/>
        <a:lstStyle/>
        <a:p>
          <a:r>
            <a:rPr lang="en-GB" dirty="0" smtClean="0"/>
            <a:t>Special needs/ NICU mums higher risk for mental health issues</a:t>
          </a:r>
          <a:endParaRPr lang="en-GB" dirty="0"/>
        </a:p>
      </dgm:t>
    </dgm:pt>
    <dgm:pt modelId="{B71631B5-1922-4E07-9CC0-51A3A0D9A26C}" type="parTrans" cxnId="{2AFAFE17-6085-4B77-9BAB-87697B37A355}">
      <dgm:prSet/>
      <dgm:spPr/>
      <dgm:t>
        <a:bodyPr/>
        <a:lstStyle/>
        <a:p>
          <a:endParaRPr lang="en-GB"/>
        </a:p>
      </dgm:t>
    </dgm:pt>
    <dgm:pt modelId="{86DB04BB-17BC-4452-9E6F-2A329A6723C0}" type="sibTrans" cxnId="{2AFAFE17-6085-4B77-9BAB-87697B37A355}">
      <dgm:prSet/>
      <dgm:spPr/>
      <dgm:t>
        <a:bodyPr/>
        <a:lstStyle/>
        <a:p>
          <a:endParaRPr lang="en-GB"/>
        </a:p>
      </dgm:t>
    </dgm:pt>
    <dgm:pt modelId="{E99DDA87-0A2F-49CA-BB8A-F6BFAE7F2662}">
      <dgm:prSet phldrT="[Text]"/>
      <dgm:spPr/>
      <dgm:t>
        <a:bodyPr/>
        <a:lstStyle/>
        <a:p>
          <a:r>
            <a:rPr lang="en-GB" dirty="0" smtClean="0"/>
            <a:t>PTSD</a:t>
          </a:r>
          <a:endParaRPr lang="en-GB" dirty="0"/>
        </a:p>
      </dgm:t>
    </dgm:pt>
    <dgm:pt modelId="{29712869-E578-47A9-BFB9-333584205364}" type="parTrans" cxnId="{70A524A9-B4A9-446F-8A9B-31DC3B4D2559}">
      <dgm:prSet/>
      <dgm:spPr/>
      <dgm:t>
        <a:bodyPr/>
        <a:lstStyle/>
        <a:p>
          <a:endParaRPr lang="en-GB"/>
        </a:p>
      </dgm:t>
    </dgm:pt>
    <dgm:pt modelId="{7E6C81D5-C60C-4179-94E7-D93AC710A1ED}" type="sibTrans" cxnId="{70A524A9-B4A9-446F-8A9B-31DC3B4D2559}">
      <dgm:prSet/>
      <dgm:spPr/>
      <dgm:t>
        <a:bodyPr/>
        <a:lstStyle/>
        <a:p>
          <a:endParaRPr lang="en-GB"/>
        </a:p>
      </dgm:t>
    </dgm:pt>
    <dgm:pt modelId="{1B011DDC-E8BC-452A-8A8F-32882F97AFB7}">
      <dgm:prSet phldrT="[Text]"/>
      <dgm:spPr/>
      <dgm:t>
        <a:bodyPr/>
        <a:lstStyle/>
        <a:p>
          <a:r>
            <a:rPr lang="en-GB" dirty="0" smtClean="0"/>
            <a:t>Anxiety </a:t>
          </a:r>
          <a:endParaRPr lang="en-GB" dirty="0"/>
        </a:p>
      </dgm:t>
    </dgm:pt>
    <dgm:pt modelId="{CDA22811-17C2-45AB-A2A0-2011854E7D21}" type="parTrans" cxnId="{F217AE99-1A1C-4D5C-86B5-BFCECEBB7B93}">
      <dgm:prSet/>
      <dgm:spPr/>
      <dgm:t>
        <a:bodyPr/>
        <a:lstStyle/>
        <a:p>
          <a:endParaRPr lang="en-GB"/>
        </a:p>
      </dgm:t>
    </dgm:pt>
    <dgm:pt modelId="{C478A3EB-0807-46CB-A6A5-590DFC7978B3}" type="sibTrans" cxnId="{F217AE99-1A1C-4D5C-86B5-BFCECEBB7B93}">
      <dgm:prSet/>
      <dgm:spPr/>
      <dgm:t>
        <a:bodyPr/>
        <a:lstStyle/>
        <a:p>
          <a:endParaRPr lang="en-GB"/>
        </a:p>
      </dgm:t>
    </dgm:pt>
    <dgm:pt modelId="{F4A1FFFB-8147-487F-82B1-D83600F9F195}">
      <dgm:prSet phldrT="[Text]"/>
      <dgm:spPr/>
      <dgm:t>
        <a:bodyPr/>
        <a:lstStyle/>
        <a:p>
          <a:r>
            <a:rPr lang="en-GB" dirty="0" smtClean="0"/>
            <a:t>Post natal Depression</a:t>
          </a:r>
          <a:endParaRPr lang="en-GB" dirty="0"/>
        </a:p>
      </dgm:t>
    </dgm:pt>
    <dgm:pt modelId="{7EE03D44-6BF6-417B-93B4-18BF9E9106C7}" type="parTrans" cxnId="{F94BF96F-A02E-48F7-B146-63FEFF516BD4}">
      <dgm:prSet/>
      <dgm:spPr/>
      <dgm:t>
        <a:bodyPr/>
        <a:lstStyle/>
        <a:p>
          <a:endParaRPr lang="en-GB"/>
        </a:p>
      </dgm:t>
    </dgm:pt>
    <dgm:pt modelId="{CE78320E-F512-47D4-AD8A-82A5434A8CCD}" type="sibTrans" cxnId="{F94BF96F-A02E-48F7-B146-63FEFF516BD4}">
      <dgm:prSet/>
      <dgm:spPr/>
      <dgm:t>
        <a:bodyPr/>
        <a:lstStyle/>
        <a:p>
          <a:endParaRPr lang="en-GB"/>
        </a:p>
      </dgm:t>
    </dgm:pt>
    <dgm:pt modelId="{7BEC27AC-9E06-4BC9-BE85-D775A07D7FA1}">
      <dgm:prSet phldrT="[Text]"/>
      <dgm:spPr/>
      <dgm:t>
        <a:bodyPr/>
        <a:lstStyle/>
        <a:p>
          <a:r>
            <a:rPr lang="en-GB" dirty="0" smtClean="0"/>
            <a:t>Difficulty bonding</a:t>
          </a:r>
          <a:endParaRPr lang="en-GB" dirty="0"/>
        </a:p>
      </dgm:t>
    </dgm:pt>
    <dgm:pt modelId="{C8CA18AB-0B2B-489C-B08C-342ADC034D84}" type="parTrans" cxnId="{A6338FC8-D351-4A1C-9B9F-45692A1C3B6D}">
      <dgm:prSet/>
      <dgm:spPr/>
      <dgm:t>
        <a:bodyPr/>
        <a:lstStyle/>
        <a:p>
          <a:endParaRPr lang="en-GB"/>
        </a:p>
      </dgm:t>
    </dgm:pt>
    <dgm:pt modelId="{C13B70CB-1452-4941-9618-33A829818FA6}" type="sibTrans" cxnId="{A6338FC8-D351-4A1C-9B9F-45692A1C3B6D}">
      <dgm:prSet/>
      <dgm:spPr/>
      <dgm:t>
        <a:bodyPr/>
        <a:lstStyle/>
        <a:p>
          <a:endParaRPr lang="en-GB"/>
        </a:p>
      </dgm:t>
    </dgm:pt>
    <dgm:pt modelId="{F9053BB2-3538-4680-896D-1B8372CC1510}" type="pres">
      <dgm:prSet presAssocID="{04117DFA-D6DC-466F-9F9A-D2E2A0789EE8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D20CF5E2-BCE4-4D18-B7DB-F77CDFA37C95}" type="pres">
      <dgm:prSet presAssocID="{04117DFA-D6DC-466F-9F9A-D2E2A0789EE8}" presName="radial" presStyleCnt="0">
        <dgm:presLayoutVars>
          <dgm:animLvl val="ctr"/>
        </dgm:presLayoutVars>
      </dgm:prSet>
      <dgm:spPr/>
    </dgm:pt>
    <dgm:pt modelId="{1D7A46A4-9DD6-41D9-B8A9-5A4F88DF0C5D}" type="pres">
      <dgm:prSet presAssocID="{D276B0BB-4711-442F-9B78-6F9CA28B2092}" presName="centerShape" presStyleLbl="vennNode1" presStyleIdx="0" presStyleCnt="5"/>
      <dgm:spPr/>
      <dgm:t>
        <a:bodyPr/>
        <a:lstStyle/>
        <a:p>
          <a:endParaRPr lang="en-GB"/>
        </a:p>
      </dgm:t>
    </dgm:pt>
    <dgm:pt modelId="{E0F3C650-8B93-4357-B9BD-3A508322CC8B}" type="pres">
      <dgm:prSet presAssocID="{E99DDA87-0A2F-49CA-BB8A-F6BFAE7F2662}" presName="node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A12C25C-B273-48DF-9230-513B804041F6}" type="pres">
      <dgm:prSet presAssocID="{1B011DDC-E8BC-452A-8A8F-32882F97AFB7}" presName="node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00FEFC7-73EE-4AA9-9BC2-6E31B7163736}" type="pres">
      <dgm:prSet presAssocID="{F4A1FFFB-8147-487F-82B1-D83600F9F195}" presName="node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0A43D32-222E-4A3D-9750-E33CF4AB9FD1}" type="pres">
      <dgm:prSet presAssocID="{7BEC27AC-9E06-4BC9-BE85-D775A07D7FA1}" presName="node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F217AE99-1A1C-4D5C-86B5-BFCECEBB7B93}" srcId="{D276B0BB-4711-442F-9B78-6F9CA28B2092}" destId="{1B011DDC-E8BC-452A-8A8F-32882F97AFB7}" srcOrd="1" destOrd="0" parTransId="{CDA22811-17C2-45AB-A2A0-2011854E7D21}" sibTransId="{C478A3EB-0807-46CB-A6A5-590DFC7978B3}"/>
    <dgm:cxn modelId="{70A524A9-B4A9-446F-8A9B-31DC3B4D2559}" srcId="{D276B0BB-4711-442F-9B78-6F9CA28B2092}" destId="{E99DDA87-0A2F-49CA-BB8A-F6BFAE7F2662}" srcOrd="0" destOrd="0" parTransId="{29712869-E578-47A9-BFB9-333584205364}" sibTransId="{7E6C81D5-C60C-4179-94E7-D93AC710A1ED}"/>
    <dgm:cxn modelId="{8EDAC972-DC0D-4958-94E5-A7B201A7E9EF}" type="presOf" srcId="{F4A1FFFB-8147-487F-82B1-D83600F9F195}" destId="{F00FEFC7-73EE-4AA9-9BC2-6E31B7163736}" srcOrd="0" destOrd="0" presId="urn:microsoft.com/office/officeart/2005/8/layout/radial3"/>
    <dgm:cxn modelId="{F94BF96F-A02E-48F7-B146-63FEFF516BD4}" srcId="{D276B0BB-4711-442F-9B78-6F9CA28B2092}" destId="{F4A1FFFB-8147-487F-82B1-D83600F9F195}" srcOrd="2" destOrd="0" parTransId="{7EE03D44-6BF6-417B-93B4-18BF9E9106C7}" sibTransId="{CE78320E-F512-47D4-AD8A-82A5434A8CCD}"/>
    <dgm:cxn modelId="{16077BF1-178D-4EBB-91AB-0C54676EB769}" type="presOf" srcId="{04117DFA-D6DC-466F-9F9A-D2E2A0789EE8}" destId="{F9053BB2-3538-4680-896D-1B8372CC1510}" srcOrd="0" destOrd="0" presId="urn:microsoft.com/office/officeart/2005/8/layout/radial3"/>
    <dgm:cxn modelId="{0D532D4A-CA6B-428C-83DB-8F9AE7C31BE9}" type="presOf" srcId="{E99DDA87-0A2F-49CA-BB8A-F6BFAE7F2662}" destId="{E0F3C650-8B93-4357-B9BD-3A508322CC8B}" srcOrd="0" destOrd="0" presId="urn:microsoft.com/office/officeart/2005/8/layout/radial3"/>
    <dgm:cxn modelId="{44309AC1-21BC-40EE-AB40-49133E095DB8}" type="presOf" srcId="{D276B0BB-4711-442F-9B78-6F9CA28B2092}" destId="{1D7A46A4-9DD6-41D9-B8A9-5A4F88DF0C5D}" srcOrd="0" destOrd="0" presId="urn:microsoft.com/office/officeart/2005/8/layout/radial3"/>
    <dgm:cxn modelId="{2AFAFE17-6085-4B77-9BAB-87697B37A355}" srcId="{04117DFA-D6DC-466F-9F9A-D2E2A0789EE8}" destId="{D276B0BB-4711-442F-9B78-6F9CA28B2092}" srcOrd="0" destOrd="0" parTransId="{B71631B5-1922-4E07-9CC0-51A3A0D9A26C}" sibTransId="{86DB04BB-17BC-4452-9E6F-2A329A6723C0}"/>
    <dgm:cxn modelId="{565941DF-BD2A-4684-AA60-96A265074152}" type="presOf" srcId="{1B011DDC-E8BC-452A-8A8F-32882F97AFB7}" destId="{7A12C25C-B273-48DF-9230-513B804041F6}" srcOrd="0" destOrd="0" presId="urn:microsoft.com/office/officeart/2005/8/layout/radial3"/>
    <dgm:cxn modelId="{A6338FC8-D351-4A1C-9B9F-45692A1C3B6D}" srcId="{D276B0BB-4711-442F-9B78-6F9CA28B2092}" destId="{7BEC27AC-9E06-4BC9-BE85-D775A07D7FA1}" srcOrd="3" destOrd="0" parTransId="{C8CA18AB-0B2B-489C-B08C-342ADC034D84}" sibTransId="{C13B70CB-1452-4941-9618-33A829818FA6}"/>
    <dgm:cxn modelId="{822879FB-6117-4BC9-9EB6-6F18BB7B36C4}" type="presOf" srcId="{7BEC27AC-9E06-4BC9-BE85-D775A07D7FA1}" destId="{B0A43D32-222E-4A3D-9750-E33CF4AB9FD1}" srcOrd="0" destOrd="0" presId="urn:microsoft.com/office/officeart/2005/8/layout/radial3"/>
    <dgm:cxn modelId="{B8B45D21-DFDD-4483-A9F7-2FA0FDEE767C}" type="presParOf" srcId="{F9053BB2-3538-4680-896D-1B8372CC1510}" destId="{D20CF5E2-BCE4-4D18-B7DB-F77CDFA37C95}" srcOrd="0" destOrd="0" presId="urn:microsoft.com/office/officeart/2005/8/layout/radial3"/>
    <dgm:cxn modelId="{1EE9FB8F-5D91-490C-B57A-8E5B83695452}" type="presParOf" srcId="{D20CF5E2-BCE4-4D18-B7DB-F77CDFA37C95}" destId="{1D7A46A4-9DD6-41D9-B8A9-5A4F88DF0C5D}" srcOrd="0" destOrd="0" presId="urn:microsoft.com/office/officeart/2005/8/layout/radial3"/>
    <dgm:cxn modelId="{12DDBFF2-1B8B-45DD-964E-8978DDCB0ADA}" type="presParOf" srcId="{D20CF5E2-BCE4-4D18-B7DB-F77CDFA37C95}" destId="{E0F3C650-8B93-4357-B9BD-3A508322CC8B}" srcOrd="1" destOrd="0" presId="urn:microsoft.com/office/officeart/2005/8/layout/radial3"/>
    <dgm:cxn modelId="{F46AE5BF-DDB9-4172-8D22-207EFCB8CC97}" type="presParOf" srcId="{D20CF5E2-BCE4-4D18-B7DB-F77CDFA37C95}" destId="{7A12C25C-B273-48DF-9230-513B804041F6}" srcOrd="2" destOrd="0" presId="urn:microsoft.com/office/officeart/2005/8/layout/radial3"/>
    <dgm:cxn modelId="{733C489A-031E-44D4-B7DE-6723309B0E41}" type="presParOf" srcId="{D20CF5E2-BCE4-4D18-B7DB-F77CDFA37C95}" destId="{F00FEFC7-73EE-4AA9-9BC2-6E31B7163736}" srcOrd="3" destOrd="0" presId="urn:microsoft.com/office/officeart/2005/8/layout/radial3"/>
    <dgm:cxn modelId="{6DD30E56-4364-42A7-B20C-4E8F64384FCC}" type="presParOf" srcId="{D20CF5E2-BCE4-4D18-B7DB-F77CDFA37C95}" destId="{B0A43D32-222E-4A3D-9750-E33CF4AB9FD1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E1B2B59-2FB7-4A61-BA7E-34D6C6B89B09}" type="doc">
      <dgm:prSet loTypeId="urn:microsoft.com/office/officeart/2005/8/layout/radial6" loCatId="cycle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CF9D2D3A-7BCE-4AA7-AF6A-70C28A659A64}">
      <dgm:prSet phldrT="[Text]"/>
      <dgm:spPr/>
      <dgm:t>
        <a:bodyPr/>
        <a:lstStyle/>
        <a:p>
          <a:r>
            <a:rPr lang="en-GB" dirty="0" smtClean="0"/>
            <a:t>Benefits of Breastfeeding Hormones for Maternal Mental Health </a:t>
          </a:r>
          <a:endParaRPr lang="en-GB" dirty="0"/>
        </a:p>
      </dgm:t>
    </dgm:pt>
    <dgm:pt modelId="{F24A8B64-1366-4528-907B-FC1388E0F65F}" type="parTrans" cxnId="{A8AB80D9-3A0B-4769-9CDD-44AF629452CF}">
      <dgm:prSet/>
      <dgm:spPr/>
      <dgm:t>
        <a:bodyPr/>
        <a:lstStyle/>
        <a:p>
          <a:endParaRPr lang="en-GB"/>
        </a:p>
      </dgm:t>
    </dgm:pt>
    <dgm:pt modelId="{22C47EC5-B63F-4F7A-87B8-CC4537DAB1CF}" type="sibTrans" cxnId="{A8AB80D9-3A0B-4769-9CDD-44AF629452CF}">
      <dgm:prSet/>
      <dgm:spPr/>
      <dgm:t>
        <a:bodyPr/>
        <a:lstStyle/>
        <a:p>
          <a:endParaRPr lang="en-GB"/>
        </a:p>
      </dgm:t>
    </dgm:pt>
    <dgm:pt modelId="{C31AAB91-2CBC-4727-9584-2F5925E1218C}">
      <dgm:prSet phldrT="[Text]"/>
      <dgm:spPr/>
      <dgm:t>
        <a:bodyPr/>
        <a:lstStyle/>
        <a:p>
          <a:r>
            <a:rPr lang="en-GB" dirty="0" smtClean="0"/>
            <a:t>Aid Sleep</a:t>
          </a:r>
          <a:endParaRPr lang="en-GB" dirty="0"/>
        </a:p>
      </dgm:t>
    </dgm:pt>
    <dgm:pt modelId="{314856CD-62F0-4A44-98CE-0802F59FDC89}" type="parTrans" cxnId="{5AA0BF23-99C6-4B57-8F98-EB5012086DB6}">
      <dgm:prSet/>
      <dgm:spPr/>
      <dgm:t>
        <a:bodyPr/>
        <a:lstStyle/>
        <a:p>
          <a:endParaRPr lang="en-GB"/>
        </a:p>
      </dgm:t>
    </dgm:pt>
    <dgm:pt modelId="{D7FC087F-9C75-4302-AD0D-4A6B387A54FF}" type="sibTrans" cxnId="{5AA0BF23-99C6-4B57-8F98-EB5012086DB6}">
      <dgm:prSet/>
      <dgm:spPr/>
      <dgm:t>
        <a:bodyPr/>
        <a:lstStyle/>
        <a:p>
          <a:endParaRPr lang="en-GB"/>
        </a:p>
      </dgm:t>
    </dgm:pt>
    <dgm:pt modelId="{97B65D44-225E-4679-A8D2-9DBF7DBF50E7}">
      <dgm:prSet phldrT="[Text]"/>
      <dgm:spPr/>
      <dgm:t>
        <a:bodyPr/>
        <a:lstStyle/>
        <a:p>
          <a:r>
            <a:rPr lang="en-GB" dirty="0" smtClean="0"/>
            <a:t>Inhibit Stress hormones</a:t>
          </a:r>
          <a:endParaRPr lang="en-GB" dirty="0"/>
        </a:p>
      </dgm:t>
    </dgm:pt>
    <dgm:pt modelId="{2FAC7116-DC41-4F5D-AFAA-268B2B9915EE}" type="parTrans" cxnId="{E95327F5-A4AD-4F53-BBAE-DC25D63A80D8}">
      <dgm:prSet/>
      <dgm:spPr/>
      <dgm:t>
        <a:bodyPr/>
        <a:lstStyle/>
        <a:p>
          <a:endParaRPr lang="en-GB"/>
        </a:p>
      </dgm:t>
    </dgm:pt>
    <dgm:pt modelId="{F0B2C6BE-27E7-4F5C-9796-FF61178B2547}" type="sibTrans" cxnId="{E95327F5-A4AD-4F53-BBAE-DC25D63A80D8}">
      <dgm:prSet/>
      <dgm:spPr/>
      <dgm:t>
        <a:bodyPr/>
        <a:lstStyle/>
        <a:p>
          <a:endParaRPr lang="en-GB"/>
        </a:p>
      </dgm:t>
    </dgm:pt>
    <dgm:pt modelId="{BA158D7D-40F3-47EA-A683-932F41724296}">
      <dgm:prSet phldrT="[Text]"/>
      <dgm:spPr/>
      <dgm:t>
        <a:bodyPr/>
        <a:lstStyle/>
        <a:p>
          <a:r>
            <a:rPr lang="en-GB" dirty="0" smtClean="0"/>
            <a:t> Support bonding</a:t>
          </a:r>
          <a:endParaRPr lang="en-GB" dirty="0"/>
        </a:p>
      </dgm:t>
    </dgm:pt>
    <dgm:pt modelId="{46848D9B-5C23-4D86-8FB5-6DABA38D03F9}" type="parTrans" cxnId="{E8691D7C-0CF0-434E-B779-D2231777DC79}">
      <dgm:prSet/>
      <dgm:spPr/>
      <dgm:t>
        <a:bodyPr/>
        <a:lstStyle/>
        <a:p>
          <a:endParaRPr lang="en-GB"/>
        </a:p>
      </dgm:t>
    </dgm:pt>
    <dgm:pt modelId="{EA7A8E0E-1E9C-40BB-A5B2-D2DDA348665D}" type="sibTrans" cxnId="{E8691D7C-0CF0-434E-B779-D2231777DC79}">
      <dgm:prSet/>
      <dgm:spPr/>
      <dgm:t>
        <a:bodyPr/>
        <a:lstStyle/>
        <a:p>
          <a:endParaRPr lang="en-GB"/>
        </a:p>
      </dgm:t>
    </dgm:pt>
    <dgm:pt modelId="{5787D2FB-0F3D-4B1C-98DC-EB82E7033B01}">
      <dgm:prSet phldrT="[Text]"/>
      <dgm:spPr/>
      <dgm:t>
        <a:bodyPr/>
        <a:lstStyle/>
        <a:p>
          <a:r>
            <a:rPr lang="en-GB" dirty="0" smtClean="0"/>
            <a:t>Boost feelings of love and ability to feel loved</a:t>
          </a:r>
          <a:endParaRPr lang="en-GB" dirty="0"/>
        </a:p>
      </dgm:t>
    </dgm:pt>
    <dgm:pt modelId="{8F7BB034-9CEB-4B6B-A281-478C632025CD}" type="parTrans" cxnId="{DD1907F1-FCE0-46FA-973A-9BCC5B278FB2}">
      <dgm:prSet/>
      <dgm:spPr/>
      <dgm:t>
        <a:bodyPr/>
        <a:lstStyle/>
        <a:p>
          <a:endParaRPr lang="en-GB"/>
        </a:p>
      </dgm:t>
    </dgm:pt>
    <dgm:pt modelId="{C616A7A9-3139-4520-B916-A0D708764F2E}" type="sibTrans" cxnId="{DD1907F1-FCE0-46FA-973A-9BCC5B278FB2}">
      <dgm:prSet/>
      <dgm:spPr/>
      <dgm:t>
        <a:bodyPr/>
        <a:lstStyle/>
        <a:p>
          <a:endParaRPr lang="en-GB"/>
        </a:p>
      </dgm:t>
    </dgm:pt>
    <dgm:pt modelId="{AB309487-577B-4AD5-8616-40536C878227}">
      <dgm:prSet/>
      <dgm:spPr/>
      <dgm:t>
        <a:bodyPr/>
        <a:lstStyle/>
        <a:p>
          <a:r>
            <a:rPr lang="en-GB" dirty="0" smtClean="0"/>
            <a:t>Promote</a:t>
          </a:r>
        </a:p>
        <a:p>
          <a:r>
            <a:rPr lang="en-GB" dirty="0" smtClean="0"/>
            <a:t>relaxation </a:t>
          </a:r>
          <a:endParaRPr lang="en-GB" dirty="0"/>
        </a:p>
      </dgm:t>
    </dgm:pt>
    <dgm:pt modelId="{3F7A12FF-D543-4CE8-A021-810BED8BFEAA}" type="parTrans" cxnId="{9C61D293-9FF0-4DE3-AFCC-60E62571C58D}">
      <dgm:prSet/>
      <dgm:spPr/>
      <dgm:t>
        <a:bodyPr/>
        <a:lstStyle/>
        <a:p>
          <a:endParaRPr lang="en-GB"/>
        </a:p>
      </dgm:t>
    </dgm:pt>
    <dgm:pt modelId="{1AAB8ABA-8D42-4F7C-92DA-34F3CA2E61D1}" type="sibTrans" cxnId="{9C61D293-9FF0-4DE3-AFCC-60E62571C58D}">
      <dgm:prSet/>
      <dgm:spPr/>
      <dgm:t>
        <a:bodyPr/>
        <a:lstStyle/>
        <a:p>
          <a:endParaRPr lang="en-GB"/>
        </a:p>
      </dgm:t>
    </dgm:pt>
    <dgm:pt modelId="{11F37957-5320-473E-BB98-E86691DC7839}" type="pres">
      <dgm:prSet presAssocID="{EE1B2B59-2FB7-4A61-BA7E-34D6C6B89B0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93C2315D-52B8-4A5F-9C90-2660DD209155}" type="pres">
      <dgm:prSet presAssocID="{CF9D2D3A-7BCE-4AA7-AF6A-70C28A659A64}" presName="centerShape" presStyleLbl="node0" presStyleIdx="0" presStyleCnt="1" custScaleX="139266" custScaleY="117841" custLinFactNeighborX="117" custLinFactNeighborY="-1550"/>
      <dgm:spPr/>
      <dgm:t>
        <a:bodyPr/>
        <a:lstStyle/>
        <a:p>
          <a:endParaRPr lang="en-GB"/>
        </a:p>
      </dgm:t>
    </dgm:pt>
    <dgm:pt modelId="{9A6CF136-D896-41B3-93E1-0F372894EBCE}" type="pres">
      <dgm:prSet presAssocID="{C31AAB91-2CBC-4727-9584-2F5925E1218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CB4CE4A-1A57-444E-8F4F-A4FAFA167551}" type="pres">
      <dgm:prSet presAssocID="{C31AAB91-2CBC-4727-9584-2F5925E1218C}" presName="dummy" presStyleCnt="0"/>
      <dgm:spPr/>
    </dgm:pt>
    <dgm:pt modelId="{DD51A563-7769-42D9-9CC3-C0A50E1D7508}" type="pres">
      <dgm:prSet presAssocID="{D7FC087F-9C75-4302-AD0D-4A6B387A54FF}" presName="sibTrans" presStyleLbl="sibTrans2D1" presStyleIdx="0" presStyleCnt="5"/>
      <dgm:spPr/>
      <dgm:t>
        <a:bodyPr/>
        <a:lstStyle/>
        <a:p>
          <a:endParaRPr lang="en-GB"/>
        </a:p>
      </dgm:t>
    </dgm:pt>
    <dgm:pt modelId="{12E1FED3-6DC8-4369-B569-ED557B5F1873}" type="pres">
      <dgm:prSet presAssocID="{97B65D44-225E-4679-A8D2-9DBF7DBF50E7}" presName="node" presStyleLbl="node1" presStyleIdx="1" presStyleCnt="5" custScaleX="113906" custRadScaleRad="116207" custRadScaleInc="172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9C3B117-FAFC-4412-B797-398CCC922667}" type="pres">
      <dgm:prSet presAssocID="{97B65D44-225E-4679-A8D2-9DBF7DBF50E7}" presName="dummy" presStyleCnt="0"/>
      <dgm:spPr/>
    </dgm:pt>
    <dgm:pt modelId="{711D0D45-92F7-4E20-A4B6-73E0C25F32CA}" type="pres">
      <dgm:prSet presAssocID="{F0B2C6BE-27E7-4F5C-9796-FF61178B2547}" presName="sibTrans" presStyleLbl="sibTrans2D1" presStyleIdx="1" presStyleCnt="5"/>
      <dgm:spPr/>
      <dgm:t>
        <a:bodyPr/>
        <a:lstStyle/>
        <a:p>
          <a:endParaRPr lang="en-GB"/>
        </a:p>
      </dgm:t>
    </dgm:pt>
    <dgm:pt modelId="{79B9BF16-62AB-4D52-A857-732F50315E7E}" type="pres">
      <dgm:prSet presAssocID="{BA158D7D-40F3-47EA-A683-932F41724296}" presName="node" presStyleLbl="node1" presStyleIdx="2" presStyleCnt="5" custRadScaleRad="108402" custRadScaleInc="-2204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FF3F090-802B-4651-A3EF-72DEAE6A6565}" type="pres">
      <dgm:prSet presAssocID="{BA158D7D-40F3-47EA-A683-932F41724296}" presName="dummy" presStyleCnt="0"/>
      <dgm:spPr/>
    </dgm:pt>
    <dgm:pt modelId="{58131C14-CDA2-41D7-8772-53D7E11E2F9C}" type="pres">
      <dgm:prSet presAssocID="{EA7A8E0E-1E9C-40BB-A5B2-D2DDA348665D}" presName="sibTrans" presStyleLbl="sibTrans2D1" presStyleIdx="2" presStyleCnt="5"/>
      <dgm:spPr/>
      <dgm:t>
        <a:bodyPr/>
        <a:lstStyle/>
        <a:p>
          <a:endParaRPr lang="en-GB"/>
        </a:p>
      </dgm:t>
    </dgm:pt>
    <dgm:pt modelId="{D1FA0501-3A40-4B07-983F-0A6B4CB3B3D0}" type="pres">
      <dgm:prSet presAssocID="{5787D2FB-0F3D-4B1C-98DC-EB82E7033B01}" presName="node" presStyleLbl="node1" presStyleIdx="3" presStyleCnt="5" custScaleX="151136" custScaleY="117330" custRadScaleRad="118595" custRadScaleInc="542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063A9D7-D9CC-44B6-A431-3C4853D05512}" type="pres">
      <dgm:prSet presAssocID="{5787D2FB-0F3D-4B1C-98DC-EB82E7033B01}" presName="dummy" presStyleCnt="0"/>
      <dgm:spPr/>
    </dgm:pt>
    <dgm:pt modelId="{875EBEBB-E052-4A96-9E35-B604D2916BA2}" type="pres">
      <dgm:prSet presAssocID="{C616A7A9-3139-4520-B916-A0D708764F2E}" presName="sibTrans" presStyleLbl="sibTrans2D1" presStyleIdx="3" presStyleCnt="5"/>
      <dgm:spPr/>
      <dgm:t>
        <a:bodyPr/>
        <a:lstStyle/>
        <a:p>
          <a:endParaRPr lang="en-GB"/>
        </a:p>
      </dgm:t>
    </dgm:pt>
    <dgm:pt modelId="{AC4812D2-6A3D-4288-A4EF-D8B056FBB32A}" type="pres">
      <dgm:prSet presAssocID="{AB309487-577B-4AD5-8616-40536C878227}" presName="node" presStyleLbl="node1" presStyleIdx="4" presStyleCnt="5" custRadScaleRad="124570" custRadScaleInc="590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61ACF97-7EEE-43E5-8FBC-2C03651F366F}" type="pres">
      <dgm:prSet presAssocID="{AB309487-577B-4AD5-8616-40536C878227}" presName="dummy" presStyleCnt="0"/>
      <dgm:spPr/>
    </dgm:pt>
    <dgm:pt modelId="{01C8C409-E423-4FCA-B53E-B6E17393A578}" type="pres">
      <dgm:prSet presAssocID="{1AAB8ABA-8D42-4F7C-92DA-34F3CA2E61D1}" presName="sibTrans" presStyleLbl="sibTrans2D1" presStyleIdx="4" presStyleCnt="5"/>
      <dgm:spPr/>
      <dgm:t>
        <a:bodyPr/>
        <a:lstStyle/>
        <a:p>
          <a:endParaRPr lang="en-GB"/>
        </a:p>
      </dgm:t>
    </dgm:pt>
  </dgm:ptLst>
  <dgm:cxnLst>
    <dgm:cxn modelId="{1320F62C-81A1-4F3D-B90F-7B9D1CC20B97}" type="presOf" srcId="{CF9D2D3A-7BCE-4AA7-AF6A-70C28A659A64}" destId="{93C2315D-52B8-4A5F-9C90-2660DD209155}" srcOrd="0" destOrd="0" presId="urn:microsoft.com/office/officeart/2005/8/layout/radial6"/>
    <dgm:cxn modelId="{5AA0BF23-99C6-4B57-8F98-EB5012086DB6}" srcId="{CF9D2D3A-7BCE-4AA7-AF6A-70C28A659A64}" destId="{C31AAB91-2CBC-4727-9584-2F5925E1218C}" srcOrd="0" destOrd="0" parTransId="{314856CD-62F0-4A44-98CE-0802F59FDC89}" sibTransId="{D7FC087F-9C75-4302-AD0D-4A6B387A54FF}"/>
    <dgm:cxn modelId="{8D774EA7-9945-4499-B827-44201B3A9765}" type="presOf" srcId="{D7FC087F-9C75-4302-AD0D-4A6B387A54FF}" destId="{DD51A563-7769-42D9-9CC3-C0A50E1D7508}" srcOrd="0" destOrd="0" presId="urn:microsoft.com/office/officeart/2005/8/layout/radial6"/>
    <dgm:cxn modelId="{C9586785-B52D-46D9-8747-DEEC4E12351B}" type="presOf" srcId="{EA7A8E0E-1E9C-40BB-A5B2-D2DDA348665D}" destId="{58131C14-CDA2-41D7-8772-53D7E11E2F9C}" srcOrd="0" destOrd="0" presId="urn:microsoft.com/office/officeart/2005/8/layout/radial6"/>
    <dgm:cxn modelId="{A321AC92-377D-4D95-A2A1-690B5AF2994A}" type="presOf" srcId="{AB309487-577B-4AD5-8616-40536C878227}" destId="{AC4812D2-6A3D-4288-A4EF-D8B056FBB32A}" srcOrd="0" destOrd="0" presId="urn:microsoft.com/office/officeart/2005/8/layout/radial6"/>
    <dgm:cxn modelId="{E8691D7C-0CF0-434E-B779-D2231777DC79}" srcId="{CF9D2D3A-7BCE-4AA7-AF6A-70C28A659A64}" destId="{BA158D7D-40F3-47EA-A683-932F41724296}" srcOrd="2" destOrd="0" parTransId="{46848D9B-5C23-4D86-8FB5-6DABA38D03F9}" sibTransId="{EA7A8E0E-1E9C-40BB-A5B2-D2DDA348665D}"/>
    <dgm:cxn modelId="{4C449047-2EB4-4D71-B08C-7D8F6E1676E4}" type="presOf" srcId="{C31AAB91-2CBC-4727-9584-2F5925E1218C}" destId="{9A6CF136-D896-41B3-93E1-0F372894EBCE}" srcOrd="0" destOrd="0" presId="urn:microsoft.com/office/officeart/2005/8/layout/radial6"/>
    <dgm:cxn modelId="{E80D7293-8E77-43E6-83B5-36B68D01C995}" type="presOf" srcId="{C616A7A9-3139-4520-B916-A0D708764F2E}" destId="{875EBEBB-E052-4A96-9E35-B604D2916BA2}" srcOrd="0" destOrd="0" presId="urn:microsoft.com/office/officeart/2005/8/layout/radial6"/>
    <dgm:cxn modelId="{E95327F5-A4AD-4F53-BBAE-DC25D63A80D8}" srcId="{CF9D2D3A-7BCE-4AA7-AF6A-70C28A659A64}" destId="{97B65D44-225E-4679-A8D2-9DBF7DBF50E7}" srcOrd="1" destOrd="0" parTransId="{2FAC7116-DC41-4F5D-AFAA-268B2B9915EE}" sibTransId="{F0B2C6BE-27E7-4F5C-9796-FF61178B2547}"/>
    <dgm:cxn modelId="{73943772-ED40-4D7F-A1F9-DF5C3BC4E29D}" type="presOf" srcId="{5787D2FB-0F3D-4B1C-98DC-EB82E7033B01}" destId="{D1FA0501-3A40-4B07-983F-0A6B4CB3B3D0}" srcOrd="0" destOrd="0" presId="urn:microsoft.com/office/officeart/2005/8/layout/radial6"/>
    <dgm:cxn modelId="{DD1907F1-FCE0-46FA-973A-9BCC5B278FB2}" srcId="{CF9D2D3A-7BCE-4AA7-AF6A-70C28A659A64}" destId="{5787D2FB-0F3D-4B1C-98DC-EB82E7033B01}" srcOrd="3" destOrd="0" parTransId="{8F7BB034-9CEB-4B6B-A281-478C632025CD}" sibTransId="{C616A7A9-3139-4520-B916-A0D708764F2E}"/>
    <dgm:cxn modelId="{F0559737-33F4-4610-8F1B-EA5232C6CF76}" type="presOf" srcId="{97B65D44-225E-4679-A8D2-9DBF7DBF50E7}" destId="{12E1FED3-6DC8-4369-B569-ED557B5F1873}" srcOrd="0" destOrd="0" presId="urn:microsoft.com/office/officeart/2005/8/layout/radial6"/>
    <dgm:cxn modelId="{7691E94E-4BC7-45C1-9004-ADD734D253D0}" type="presOf" srcId="{EE1B2B59-2FB7-4A61-BA7E-34D6C6B89B09}" destId="{11F37957-5320-473E-BB98-E86691DC7839}" srcOrd="0" destOrd="0" presId="urn:microsoft.com/office/officeart/2005/8/layout/radial6"/>
    <dgm:cxn modelId="{26B62A1F-8D0D-46CE-90BD-9E39631F453C}" type="presOf" srcId="{F0B2C6BE-27E7-4F5C-9796-FF61178B2547}" destId="{711D0D45-92F7-4E20-A4B6-73E0C25F32CA}" srcOrd="0" destOrd="0" presId="urn:microsoft.com/office/officeart/2005/8/layout/radial6"/>
    <dgm:cxn modelId="{9C61D293-9FF0-4DE3-AFCC-60E62571C58D}" srcId="{CF9D2D3A-7BCE-4AA7-AF6A-70C28A659A64}" destId="{AB309487-577B-4AD5-8616-40536C878227}" srcOrd="4" destOrd="0" parTransId="{3F7A12FF-D543-4CE8-A021-810BED8BFEAA}" sibTransId="{1AAB8ABA-8D42-4F7C-92DA-34F3CA2E61D1}"/>
    <dgm:cxn modelId="{9991FD40-156B-49FD-B6F3-42497616F8F5}" type="presOf" srcId="{BA158D7D-40F3-47EA-A683-932F41724296}" destId="{79B9BF16-62AB-4D52-A857-732F50315E7E}" srcOrd="0" destOrd="0" presId="urn:microsoft.com/office/officeart/2005/8/layout/radial6"/>
    <dgm:cxn modelId="{A8AB80D9-3A0B-4769-9CDD-44AF629452CF}" srcId="{EE1B2B59-2FB7-4A61-BA7E-34D6C6B89B09}" destId="{CF9D2D3A-7BCE-4AA7-AF6A-70C28A659A64}" srcOrd="0" destOrd="0" parTransId="{F24A8B64-1366-4528-907B-FC1388E0F65F}" sibTransId="{22C47EC5-B63F-4F7A-87B8-CC4537DAB1CF}"/>
    <dgm:cxn modelId="{061DCB9C-7B35-421F-A643-21FCB8236DE7}" type="presOf" srcId="{1AAB8ABA-8D42-4F7C-92DA-34F3CA2E61D1}" destId="{01C8C409-E423-4FCA-B53E-B6E17393A578}" srcOrd="0" destOrd="0" presId="urn:microsoft.com/office/officeart/2005/8/layout/radial6"/>
    <dgm:cxn modelId="{99B66D9B-AB3F-49D5-B742-FE814C7AB610}" type="presParOf" srcId="{11F37957-5320-473E-BB98-E86691DC7839}" destId="{93C2315D-52B8-4A5F-9C90-2660DD209155}" srcOrd="0" destOrd="0" presId="urn:microsoft.com/office/officeart/2005/8/layout/radial6"/>
    <dgm:cxn modelId="{9B078468-1AA4-4AFE-A612-EBCA43349857}" type="presParOf" srcId="{11F37957-5320-473E-BB98-E86691DC7839}" destId="{9A6CF136-D896-41B3-93E1-0F372894EBCE}" srcOrd="1" destOrd="0" presId="urn:microsoft.com/office/officeart/2005/8/layout/radial6"/>
    <dgm:cxn modelId="{DE0146D4-A76B-43B8-9BB6-024C08980CCE}" type="presParOf" srcId="{11F37957-5320-473E-BB98-E86691DC7839}" destId="{7CB4CE4A-1A57-444E-8F4F-A4FAFA167551}" srcOrd="2" destOrd="0" presId="urn:microsoft.com/office/officeart/2005/8/layout/radial6"/>
    <dgm:cxn modelId="{44772ADE-8345-4F34-88A4-13CC318B2646}" type="presParOf" srcId="{11F37957-5320-473E-BB98-E86691DC7839}" destId="{DD51A563-7769-42D9-9CC3-C0A50E1D7508}" srcOrd="3" destOrd="0" presId="urn:microsoft.com/office/officeart/2005/8/layout/radial6"/>
    <dgm:cxn modelId="{4CACA9A2-9862-4EB0-98C1-FF79775713B4}" type="presParOf" srcId="{11F37957-5320-473E-BB98-E86691DC7839}" destId="{12E1FED3-6DC8-4369-B569-ED557B5F1873}" srcOrd="4" destOrd="0" presId="urn:microsoft.com/office/officeart/2005/8/layout/radial6"/>
    <dgm:cxn modelId="{920D7822-DB6F-4D58-9312-558F2AFDFA13}" type="presParOf" srcId="{11F37957-5320-473E-BB98-E86691DC7839}" destId="{D9C3B117-FAFC-4412-B797-398CCC922667}" srcOrd="5" destOrd="0" presId="urn:microsoft.com/office/officeart/2005/8/layout/radial6"/>
    <dgm:cxn modelId="{5CA0DE8F-EA58-461D-A7A9-8C207EDBBFC0}" type="presParOf" srcId="{11F37957-5320-473E-BB98-E86691DC7839}" destId="{711D0D45-92F7-4E20-A4B6-73E0C25F32CA}" srcOrd="6" destOrd="0" presId="urn:microsoft.com/office/officeart/2005/8/layout/radial6"/>
    <dgm:cxn modelId="{85DEEFCC-E28C-4301-8AA6-0D913F0C87A9}" type="presParOf" srcId="{11F37957-5320-473E-BB98-E86691DC7839}" destId="{79B9BF16-62AB-4D52-A857-732F50315E7E}" srcOrd="7" destOrd="0" presId="urn:microsoft.com/office/officeart/2005/8/layout/radial6"/>
    <dgm:cxn modelId="{BB0C768A-E67A-40F0-B7D0-9DD5153C21CE}" type="presParOf" srcId="{11F37957-5320-473E-BB98-E86691DC7839}" destId="{FFF3F090-802B-4651-A3EF-72DEAE6A6565}" srcOrd="8" destOrd="0" presId="urn:microsoft.com/office/officeart/2005/8/layout/radial6"/>
    <dgm:cxn modelId="{2E9354A4-3F77-4FA5-8429-4D3C21A65CB3}" type="presParOf" srcId="{11F37957-5320-473E-BB98-E86691DC7839}" destId="{58131C14-CDA2-41D7-8772-53D7E11E2F9C}" srcOrd="9" destOrd="0" presId="urn:microsoft.com/office/officeart/2005/8/layout/radial6"/>
    <dgm:cxn modelId="{D0E5DB22-51A0-486C-9B81-49EF05F4EB4E}" type="presParOf" srcId="{11F37957-5320-473E-BB98-E86691DC7839}" destId="{D1FA0501-3A40-4B07-983F-0A6B4CB3B3D0}" srcOrd="10" destOrd="0" presId="urn:microsoft.com/office/officeart/2005/8/layout/radial6"/>
    <dgm:cxn modelId="{D247E88A-D5DB-4D08-A1DC-A5C63F4EA174}" type="presParOf" srcId="{11F37957-5320-473E-BB98-E86691DC7839}" destId="{4063A9D7-D9CC-44B6-A431-3C4853D05512}" srcOrd="11" destOrd="0" presId="urn:microsoft.com/office/officeart/2005/8/layout/radial6"/>
    <dgm:cxn modelId="{D0FAC9C1-B26A-4E11-8338-C240ECA71375}" type="presParOf" srcId="{11F37957-5320-473E-BB98-E86691DC7839}" destId="{875EBEBB-E052-4A96-9E35-B604D2916BA2}" srcOrd="12" destOrd="0" presId="urn:microsoft.com/office/officeart/2005/8/layout/radial6"/>
    <dgm:cxn modelId="{8AC63A36-9CEE-4318-B48D-6CC971873CE4}" type="presParOf" srcId="{11F37957-5320-473E-BB98-E86691DC7839}" destId="{AC4812D2-6A3D-4288-A4EF-D8B056FBB32A}" srcOrd="13" destOrd="0" presId="urn:microsoft.com/office/officeart/2005/8/layout/radial6"/>
    <dgm:cxn modelId="{449DB5E9-E6E7-4A05-8268-99762A45A377}" type="presParOf" srcId="{11F37957-5320-473E-BB98-E86691DC7839}" destId="{F61ACF97-7EEE-43E5-8FBC-2C03651F366F}" srcOrd="14" destOrd="0" presId="urn:microsoft.com/office/officeart/2005/8/layout/radial6"/>
    <dgm:cxn modelId="{114EBBEA-937D-4FEC-915F-2A52284BBF40}" type="presParOf" srcId="{11F37957-5320-473E-BB98-E86691DC7839}" destId="{01C8C409-E423-4FCA-B53E-B6E17393A578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60887F-367D-4ECD-A209-D4D5B92EFACB}">
      <dsp:nvSpPr>
        <dsp:cNvPr id="0" name=""/>
        <dsp:cNvSpPr/>
      </dsp:nvSpPr>
      <dsp:spPr>
        <a:xfrm>
          <a:off x="2890251" y="1981201"/>
          <a:ext cx="2372897" cy="160019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700" kern="1200" dirty="0" smtClean="0"/>
            <a:t>Tessa’s Birth </a:t>
          </a:r>
          <a:endParaRPr lang="en-GB" sz="3700" kern="1200" dirty="0"/>
        </a:p>
      </dsp:txBody>
      <dsp:txXfrm>
        <a:off x="3237754" y="2215544"/>
        <a:ext cx="1677891" cy="1131511"/>
      </dsp:txXfrm>
    </dsp:sp>
    <dsp:sp modelId="{5268A7DF-531E-4548-8CE7-0C68CFB64F71}">
      <dsp:nvSpPr>
        <dsp:cNvPr id="0" name=""/>
        <dsp:cNvSpPr/>
      </dsp:nvSpPr>
      <dsp:spPr>
        <a:xfrm rot="16200000">
          <a:off x="3720028" y="1610599"/>
          <a:ext cx="713342" cy="27861"/>
        </a:xfrm>
        <a:custGeom>
          <a:avLst/>
          <a:gdLst/>
          <a:ahLst/>
          <a:cxnLst/>
          <a:rect l="0" t="0" r="0" b="0"/>
          <a:pathLst>
            <a:path>
              <a:moveTo>
                <a:pt x="0" y="13930"/>
              </a:moveTo>
              <a:lnTo>
                <a:pt x="713342" y="1393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4058866" y="1606696"/>
        <a:ext cx="35667" cy="35667"/>
      </dsp:txXfrm>
    </dsp:sp>
    <dsp:sp modelId="{5E6309CF-16C0-41BB-AF09-E7095D01663D}">
      <dsp:nvSpPr>
        <dsp:cNvPr id="0" name=""/>
        <dsp:cNvSpPr/>
      </dsp:nvSpPr>
      <dsp:spPr>
        <a:xfrm>
          <a:off x="3445687" y="5833"/>
          <a:ext cx="1262025" cy="126202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Trauma</a:t>
          </a:r>
          <a:endParaRPr lang="en-GB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630506" y="190652"/>
        <a:ext cx="892387" cy="892387"/>
      </dsp:txXfrm>
    </dsp:sp>
    <dsp:sp modelId="{D3ED5394-C61F-4569-89FF-D9E160F9B6F3}">
      <dsp:nvSpPr>
        <dsp:cNvPr id="0" name=""/>
        <dsp:cNvSpPr/>
      </dsp:nvSpPr>
      <dsp:spPr>
        <a:xfrm rot="19114920">
          <a:off x="4672163" y="1800858"/>
          <a:ext cx="1000266" cy="27861"/>
        </a:xfrm>
        <a:custGeom>
          <a:avLst/>
          <a:gdLst/>
          <a:ahLst/>
          <a:cxnLst/>
          <a:rect l="0" t="0" r="0" b="0"/>
          <a:pathLst>
            <a:path>
              <a:moveTo>
                <a:pt x="0" y="13930"/>
              </a:moveTo>
              <a:lnTo>
                <a:pt x="1000266" y="1393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5147290" y="1789782"/>
        <a:ext cx="50013" cy="50013"/>
      </dsp:txXfrm>
    </dsp:sp>
    <dsp:sp modelId="{3E52D576-529C-4660-90C0-2866AB03885E}">
      <dsp:nvSpPr>
        <dsp:cNvPr id="0" name=""/>
        <dsp:cNvSpPr/>
      </dsp:nvSpPr>
      <dsp:spPr>
        <a:xfrm>
          <a:off x="5389534" y="435470"/>
          <a:ext cx="1262025" cy="126202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SHOCK</a:t>
          </a:r>
          <a:endParaRPr lang="en-GB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574353" y="620289"/>
        <a:ext cx="892387" cy="892387"/>
      </dsp:txXfrm>
    </dsp:sp>
    <dsp:sp modelId="{C5104488-B9E1-4621-BA47-ADAC9390A98D}">
      <dsp:nvSpPr>
        <dsp:cNvPr id="0" name=""/>
        <dsp:cNvSpPr/>
      </dsp:nvSpPr>
      <dsp:spPr>
        <a:xfrm rot="21576820">
          <a:off x="5263080" y="2756546"/>
          <a:ext cx="837426" cy="27861"/>
        </a:xfrm>
        <a:custGeom>
          <a:avLst/>
          <a:gdLst/>
          <a:ahLst/>
          <a:cxnLst/>
          <a:rect l="0" t="0" r="0" b="0"/>
          <a:pathLst>
            <a:path>
              <a:moveTo>
                <a:pt x="0" y="13930"/>
              </a:moveTo>
              <a:lnTo>
                <a:pt x="837426" y="1393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5660857" y="2749541"/>
        <a:ext cx="41871" cy="41871"/>
      </dsp:txXfrm>
    </dsp:sp>
    <dsp:sp modelId="{2E842964-E827-4F4E-89A8-2E92C537AD0D}">
      <dsp:nvSpPr>
        <dsp:cNvPr id="0" name=""/>
        <dsp:cNvSpPr/>
      </dsp:nvSpPr>
      <dsp:spPr>
        <a:xfrm>
          <a:off x="6100482" y="2132386"/>
          <a:ext cx="1262025" cy="126202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Grief</a:t>
          </a:r>
          <a:endParaRPr lang="en-GB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285301" y="2317205"/>
        <a:ext cx="892387" cy="892387"/>
      </dsp:txXfrm>
    </dsp:sp>
    <dsp:sp modelId="{1D9F3439-7E30-45D3-B047-3D43FB8C8B41}">
      <dsp:nvSpPr>
        <dsp:cNvPr id="0" name=""/>
        <dsp:cNvSpPr/>
      </dsp:nvSpPr>
      <dsp:spPr>
        <a:xfrm rot="2700000">
          <a:off x="4655803" y="3634129"/>
          <a:ext cx="575313" cy="27861"/>
        </a:xfrm>
        <a:custGeom>
          <a:avLst/>
          <a:gdLst/>
          <a:ahLst/>
          <a:cxnLst/>
          <a:rect l="0" t="0" r="0" b="0"/>
          <a:pathLst>
            <a:path>
              <a:moveTo>
                <a:pt x="0" y="13930"/>
              </a:moveTo>
              <a:lnTo>
                <a:pt x="575313" y="1393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4929077" y="3633677"/>
        <a:ext cx="28765" cy="28765"/>
      </dsp:txXfrm>
    </dsp:sp>
    <dsp:sp modelId="{D86E85DF-ACC6-429E-A931-24A3234D4A85}">
      <dsp:nvSpPr>
        <dsp:cNvPr id="0" name=""/>
        <dsp:cNvSpPr/>
      </dsp:nvSpPr>
      <dsp:spPr>
        <a:xfrm>
          <a:off x="4962045" y="3666645"/>
          <a:ext cx="1262025" cy="126202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Empty</a:t>
          </a:r>
        </a:p>
      </dsp:txBody>
      <dsp:txXfrm>
        <a:off x="5146864" y="3851464"/>
        <a:ext cx="892387" cy="892387"/>
      </dsp:txXfrm>
    </dsp:sp>
    <dsp:sp modelId="{9C678630-7EB0-49DD-932F-A791ABF776D8}">
      <dsp:nvSpPr>
        <dsp:cNvPr id="0" name=""/>
        <dsp:cNvSpPr/>
      </dsp:nvSpPr>
      <dsp:spPr>
        <a:xfrm rot="5400000">
          <a:off x="3720028" y="3924139"/>
          <a:ext cx="713342" cy="27861"/>
        </a:xfrm>
        <a:custGeom>
          <a:avLst/>
          <a:gdLst/>
          <a:ahLst/>
          <a:cxnLst/>
          <a:rect l="0" t="0" r="0" b="0"/>
          <a:pathLst>
            <a:path>
              <a:moveTo>
                <a:pt x="0" y="13930"/>
              </a:moveTo>
              <a:lnTo>
                <a:pt x="713342" y="1393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4058866" y="3920236"/>
        <a:ext cx="35667" cy="35667"/>
      </dsp:txXfrm>
    </dsp:sp>
    <dsp:sp modelId="{82F05695-8D2F-4B96-8C6A-122A12218A85}">
      <dsp:nvSpPr>
        <dsp:cNvPr id="0" name=""/>
        <dsp:cNvSpPr/>
      </dsp:nvSpPr>
      <dsp:spPr>
        <a:xfrm>
          <a:off x="3445687" y="4294741"/>
          <a:ext cx="1262025" cy="126202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Alone</a:t>
          </a:r>
        </a:p>
      </dsp:txBody>
      <dsp:txXfrm>
        <a:off x="3630506" y="4479560"/>
        <a:ext cx="892387" cy="892387"/>
      </dsp:txXfrm>
    </dsp:sp>
    <dsp:sp modelId="{981655FA-2D73-48A8-B737-F1123725D8A0}">
      <dsp:nvSpPr>
        <dsp:cNvPr id="0" name=""/>
        <dsp:cNvSpPr/>
      </dsp:nvSpPr>
      <dsp:spPr>
        <a:xfrm rot="8103591">
          <a:off x="2767357" y="3697078"/>
          <a:ext cx="755376" cy="27861"/>
        </a:xfrm>
        <a:custGeom>
          <a:avLst/>
          <a:gdLst/>
          <a:ahLst/>
          <a:cxnLst/>
          <a:rect l="0" t="0" r="0" b="0"/>
          <a:pathLst>
            <a:path>
              <a:moveTo>
                <a:pt x="0" y="13930"/>
              </a:moveTo>
              <a:lnTo>
                <a:pt x="755376" y="1393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10800000">
        <a:off x="3126161" y="3692125"/>
        <a:ext cx="37768" cy="37768"/>
      </dsp:txXfrm>
    </dsp:sp>
    <dsp:sp modelId="{898E96AE-8852-4408-AE2B-13368D128A34}">
      <dsp:nvSpPr>
        <dsp:cNvPr id="0" name=""/>
        <dsp:cNvSpPr/>
      </dsp:nvSpPr>
      <dsp:spPr>
        <a:xfrm>
          <a:off x="1295403" y="3886202"/>
          <a:ext cx="2083502" cy="126202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Separation</a:t>
          </a:r>
        </a:p>
      </dsp:txBody>
      <dsp:txXfrm>
        <a:off x="1600525" y="4071021"/>
        <a:ext cx="1473258" cy="892387"/>
      </dsp:txXfrm>
    </dsp:sp>
    <dsp:sp modelId="{8CBA486D-2FEA-4138-871D-61EF32C12DA3}">
      <dsp:nvSpPr>
        <dsp:cNvPr id="0" name=""/>
        <dsp:cNvSpPr/>
      </dsp:nvSpPr>
      <dsp:spPr>
        <a:xfrm rot="10664041">
          <a:off x="2372224" y="2824521"/>
          <a:ext cx="520267" cy="27861"/>
        </a:xfrm>
        <a:custGeom>
          <a:avLst/>
          <a:gdLst/>
          <a:ahLst/>
          <a:cxnLst/>
          <a:rect l="0" t="0" r="0" b="0"/>
          <a:pathLst>
            <a:path>
              <a:moveTo>
                <a:pt x="0" y="13930"/>
              </a:moveTo>
              <a:lnTo>
                <a:pt x="520267" y="1393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10800000">
        <a:off x="2619351" y="2825445"/>
        <a:ext cx="26013" cy="26013"/>
      </dsp:txXfrm>
    </dsp:sp>
    <dsp:sp modelId="{1F064039-B933-4E99-AA14-3EA0EB0A2111}">
      <dsp:nvSpPr>
        <dsp:cNvPr id="0" name=""/>
        <dsp:cNvSpPr/>
      </dsp:nvSpPr>
      <dsp:spPr>
        <a:xfrm>
          <a:off x="1110895" y="2242673"/>
          <a:ext cx="1262025" cy="126202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Fear</a:t>
          </a:r>
        </a:p>
      </dsp:txBody>
      <dsp:txXfrm>
        <a:off x="1295714" y="2427492"/>
        <a:ext cx="892387" cy="892387"/>
      </dsp:txXfrm>
    </dsp:sp>
    <dsp:sp modelId="{49040764-578E-4558-B7FF-94A618BE81D3}">
      <dsp:nvSpPr>
        <dsp:cNvPr id="0" name=""/>
        <dsp:cNvSpPr/>
      </dsp:nvSpPr>
      <dsp:spPr>
        <a:xfrm rot="13500000">
          <a:off x="2922282" y="1900608"/>
          <a:ext cx="575313" cy="27861"/>
        </a:xfrm>
        <a:custGeom>
          <a:avLst/>
          <a:gdLst/>
          <a:ahLst/>
          <a:cxnLst/>
          <a:rect l="0" t="0" r="0" b="0"/>
          <a:pathLst>
            <a:path>
              <a:moveTo>
                <a:pt x="0" y="13930"/>
              </a:moveTo>
              <a:lnTo>
                <a:pt x="575313" y="1393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10800000">
        <a:off x="3195556" y="1900156"/>
        <a:ext cx="28765" cy="28765"/>
      </dsp:txXfrm>
    </dsp:sp>
    <dsp:sp modelId="{1F9FDA9E-40D8-46C1-A7FE-5F9D52F78B70}">
      <dsp:nvSpPr>
        <dsp:cNvPr id="0" name=""/>
        <dsp:cNvSpPr/>
      </dsp:nvSpPr>
      <dsp:spPr>
        <a:xfrm>
          <a:off x="1929329" y="633929"/>
          <a:ext cx="1262025" cy="126202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Guilt</a:t>
          </a:r>
        </a:p>
      </dsp:txBody>
      <dsp:txXfrm>
        <a:off x="2114148" y="818748"/>
        <a:ext cx="892387" cy="8923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044B72-8204-4534-8C3C-00778597BAD8}">
      <dsp:nvSpPr>
        <dsp:cNvPr id="0" name=""/>
        <dsp:cNvSpPr/>
      </dsp:nvSpPr>
      <dsp:spPr>
        <a:xfrm>
          <a:off x="0" y="478037"/>
          <a:ext cx="6858000" cy="1309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5400" kern="1200" dirty="0" smtClean="0"/>
            <a:t>NICU</a:t>
          </a:r>
          <a:endParaRPr lang="en-GB" sz="5400" kern="1200" dirty="0"/>
        </a:p>
      </dsp:txBody>
      <dsp:txXfrm>
        <a:off x="63906" y="541943"/>
        <a:ext cx="6730188" cy="1181308"/>
      </dsp:txXfrm>
    </dsp:sp>
    <dsp:sp modelId="{2FA8497C-36AB-404E-8AB3-DF7C7813B51F}">
      <dsp:nvSpPr>
        <dsp:cNvPr id="0" name=""/>
        <dsp:cNvSpPr/>
      </dsp:nvSpPr>
      <dsp:spPr>
        <a:xfrm>
          <a:off x="0" y="2265194"/>
          <a:ext cx="6858000" cy="27640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7742" tIns="44450" rIns="248920" bIns="44450" numCol="1" spcCol="1270" anchor="t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3500" kern="1200" dirty="0" smtClean="0"/>
            <a:t>“</a:t>
          </a:r>
          <a:r>
            <a:rPr lang="en-GB" sz="2800" i="1" kern="1200" dirty="0" smtClean="0"/>
            <a:t>Minimal Handling Recommended.</a:t>
          </a:r>
          <a:r>
            <a:rPr lang="en-GB" sz="3500" kern="1200" dirty="0" smtClean="0"/>
            <a:t>”</a:t>
          </a:r>
          <a:endParaRPr lang="en-GB" sz="35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2800" kern="1200" dirty="0" smtClean="0"/>
            <a:t>Upsetting and Difficult.</a:t>
          </a:r>
          <a:endParaRPr lang="en-GB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2800" kern="1200" dirty="0" smtClean="0"/>
            <a:t>Expected to go home.</a:t>
          </a:r>
          <a:endParaRPr lang="en-GB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2800" kern="1200" dirty="0" smtClean="0"/>
            <a:t>Strict and isolating.</a:t>
          </a:r>
          <a:endParaRPr lang="en-GB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GB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GB" sz="2800" kern="1200" dirty="0"/>
        </a:p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GB" sz="3500" kern="1200" dirty="0"/>
        </a:p>
      </dsp:txBody>
      <dsp:txXfrm>
        <a:off x="0" y="2265194"/>
        <a:ext cx="6858000" cy="27640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DF68A7-EF4B-4D27-A444-082D794941F0}">
      <dsp:nvSpPr>
        <dsp:cNvPr id="0" name=""/>
        <dsp:cNvSpPr/>
      </dsp:nvSpPr>
      <dsp:spPr>
        <a:xfrm>
          <a:off x="0" y="10050"/>
          <a:ext cx="7086600" cy="1391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lvl="0" algn="l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5800" kern="1200" dirty="0" smtClean="0"/>
            <a:t>PICU</a:t>
          </a:r>
        </a:p>
      </dsp:txBody>
      <dsp:txXfrm>
        <a:off x="67909" y="77959"/>
        <a:ext cx="6950782" cy="1255312"/>
      </dsp:txXfrm>
    </dsp:sp>
    <dsp:sp modelId="{4BBE5E27-5C45-434E-A89D-7A40C9B20FEA}">
      <dsp:nvSpPr>
        <dsp:cNvPr id="0" name=""/>
        <dsp:cNvSpPr/>
      </dsp:nvSpPr>
      <dsp:spPr>
        <a:xfrm>
          <a:off x="0" y="1411230"/>
          <a:ext cx="7086600" cy="35417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5000" tIns="40640" rIns="227584" bIns="4064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3200" kern="1200" dirty="0" smtClean="0"/>
            <a:t>Total maternal access</a:t>
          </a:r>
          <a:endParaRPr lang="en-GB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3200" kern="1200" dirty="0" smtClean="0"/>
            <a:t>Allowed to stay</a:t>
          </a:r>
          <a:endParaRPr lang="en-GB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3200" kern="1200" dirty="0" smtClean="0"/>
            <a:t>Successful breastfeeds</a:t>
          </a:r>
          <a:endParaRPr lang="en-GB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3200" kern="1200" dirty="0" smtClean="0"/>
            <a:t>Less stressful</a:t>
          </a:r>
          <a:endParaRPr lang="en-GB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3200" kern="1200" dirty="0" smtClean="0"/>
            <a:t>Privacy easily accessible</a:t>
          </a:r>
          <a:endParaRPr lang="en-GB" sz="3200" kern="1200" dirty="0"/>
        </a:p>
        <a:p>
          <a:pPr marL="285750" lvl="1" indent="-285750" algn="l" defTabSz="2266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GB" sz="5100" kern="1200" dirty="0"/>
        </a:p>
      </dsp:txBody>
      <dsp:txXfrm>
        <a:off x="0" y="1411230"/>
        <a:ext cx="7086600" cy="354177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1DCA5C-93EE-4611-B52D-8C6B9F4122EF}">
      <dsp:nvSpPr>
        <dsp:cNvPr id="0" name=""/>
        <dsp:cNvSpPr/>
      </dsp:nvSpPr>
      <dsp:spPr>
        <a:xfrm>
          <a:off x="1931002" y="1685333"/>
          <a:ext cx="2971804" cy="22681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Barriers to Breastfeeding in NICU</a:t>
          </a:r>
          <a:endParaRPr lang="en-GB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66213" y="2017493"/>
        <a:ext cx="2101382" cy="1603813"/>
      </dsp:txXfrm>
    </dsp:sp>
    <dsp:sp modelId="{2B6431D0-5031-4423-897F-2B29ACDC301C}">
      <dsp:nvSpPr>
        <dsp:cNvPr id="0" name=""/>
        <dsp:cNvSpPr/>
      </dsp:nvSpPr>
      <dsp:spPr>
        <a:xfrm rot="16206397">
          <a:off x="3352379" y="1598866"/>
          <a:ext cx="133519" cy="39416"/>
        </a:xfrm>
        <a:custGeom>
          <a:avLst/>
          <a:gdLst/>
          <a:ahLst/>
          <a:cxnLst/>
          <a:rect l="0" t="0" r="0" b="0"/>
          <a:pathLst>
            <a:path>
              <a:moveTo>
                <a:pt x="0" y="19708"/>
              </a:moveTo>
              <a:lnTo>
                <a:pt x="133519" y="1970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3415801" y="1615236"/>
        <a:ext cx="6675" cy="6675"/>
      </dsp:txXfrm>
    </dsp:sp>
    <dsp:sp modelId="{C6E07500-084E-40BD-A211-F5FAA2613947}">
      <dsp:nvSpPr>
        <dsp:cNvPr id="0" name=""/>
        <dsp:cNvSpPr/>
      </dsp:nvSpPr>
      <dsp:spPr>
        <a:xfrm>
          <a:off x="2462507" y="0"/>
          <a:ext cx="1916399" cy="15518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Not allowed to try without SALT assessment. </a:t>
          </a:r>
        </a:p>
      </dsp:txBody>
      <dsp:txXfrm>
        <a:off x="2743157" y="227258"/>
        <a:ext cx="1355099" cy="1097299"/>
      </dsp:txXfrm>
    </dsp:sp>
    <dsp:sp modelId="{33A4B872-CF16-486B-A211-C9A0BB4D3730}">
      <dsp:nvSpPr>
        <dsp:cNvPr id="0" name=""/>
        <dsp:cNvSpPr/>
      </dsp:nvSpPr>
      <dsp:spPr>
        <a:xfrm rot="19906938">
          <a:off x="4599476" y="2016253"/>
          <a:ext cx="554903" cy="39416"/>
        </a:xfrm>
        <a:custGeom>
          <a:avLst/>
          <a:gdLst/>
          <a:ahLst/>
          <a:cxnLst/>
          <a:rect l="0" t="0" r="0" b="0"/>
          <a:pathLst>
            <a:path>
              <a:moveTo>
                <a:pt x="0" y="19708"/>
              </a:moveTo>
              <a:lnTo>
                <a:pt x="554903" y="1970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4863055" y="2022088"/>
        <a:ext cx="27745" cy="27745"/>
      </dsp:txXfrm>
    </dsp:sp>
    <dsp:sp modelId="{3170D98C-C228-49F3-9556-E8DD87B399D7}">
      <dsp:nvSpPr>
        <dsp:cNvPr id="0" name=""/>
        <dsp:cNvSpPr/>
      </dsp:nvSpPr>
      <dsp:spPr>
        <a:xfrm>
          <a:off x="5029195" y="762000"/>
          <a:ext cx="1551815" cy="15518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Not allowed to remove OG tube.</a:t>
          </a:r>
          <a:endParaRPr lang="en-GB" sz="1500" kern="1200" dirty="0"/>
        </a:p>
      </dsp:txBody>
      <dsp:txXfrm>
        <a:off x="5256453" y="989258"/>
        <a:ext cx="1097299" cy="1097299"/>
      </dsp:txXfrm>
    </dsp:sp>
    <dsp:sp modelId="{244BAD9D-8487-420F-B0DB-471FED03CAFF}">
      <dsp:nvSpPr>
        <dsp:cNvPr id="0" name=""/>
        <dsp:cNvSpPr/>
      </dsp:nvSpPr>
      <dsp:spPr>
        <a:xfrm rot="4563336">
          <a:off x="3628417" y="3997231"/>
          <a:ext cx="171666" cy="39416"/>
        </a:xfrm>
        <a:custGeom>
          <a:avLst/>
          <a:gdLst/>
          <a:ahLst/>
          <a:cxnLst/>
          <a:rect l="0" t="0" r="0" b="0"/>
          <a:pathLst>
            <a:path>
              <a:moveTo>
                <a:pt x="0" y="19708"/>
              </a:moveTo>
              <a:lnTo>
                <a:pt x="171666" y="1970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3709959" y="4012648"/>
        <a:ext cx="8583" cy="8583"/>
      </dsp:txXfrm>
    </dsp:sp>
    <dsp:sp modelId="{1413521F-936D-426C-A33F-840135918541}">
      <dsp:nvSpPr>
        <dsp:cNvPr id="0" name=""/>
        <dsp:cNvSpPr/>
      </dsp:nvSpPr>
      <dsp:spPr>
        <a:xfrm>
          <a:off x="2895599" y="4086984"/>
          <a:ext cx="2057397" cy="15518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Not allowed smaller, upright, more frequent tube feeds.  </a:t>
          </a:r>
          <a:endParaRPr lang="en-GB" sz="1500" kern="1200" dirty="0"/>
        </a:p>
      </dsp:txBody>
      <dsp:txXfrm>
        <a:off x="3196898" y="4314242"/>
        <a:ext cx="1454799" cy="1097299"/>
      </dsp:txXfrm>
    </dsp:sp>
    <dsp:sp modelId="{E45639F0-4928-4B0E-AE3D-B74EBBD9A9F9}">
      <dsp:nvSpPr>
        <dsp:cNvPr id="0" name=""/>
        <dsp:cNvSpPr/>
      </dsp:nvSpPr>
      <dsp:spPr>
        <a:xfrm rot="9394740">
          <a:off x="1609061" y="3466338"/>
          <a:ext cx="537723" cy="39416"/>
        </a:xfrm>
        <a:custGeom>
          <a:avLst/>
          <a:gdLst/>
          <a:ahLst/>
          <a:cxnLst/>
          <a:rect l="0" t="0" r="0" b="0"/>
          <a:pathLst>
            <a:path>
              <a:moveTo>
                <a:pt x="0" y="19708"/>
              </a:moveTo>
              <a:lnTo>
                <a:pt x="537723" y="1970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10800000">
        <a:off x="1864480" y="3472603"/>
        <a:ext cx="26886" cy="26886"/>
      </dsp:txXfrm>
    </dsp:sp>
    <dsp:sp modelId="{1367B4AA-B49F-4D18-8FFE-51FFF8AA2C5F}">
      <dsp:nvSpPr>
        <dsp:cNvPr id="0" name=""/>
        <dsp:cNvSpPr/>
      </dsp:nvSpPr>
      <dsp:spPr>
        <a:xfrm>
          <a:off x="143325" y="3125417"/>
          <a:ext cx="1551815" cy="15518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500" kern="1200" dirty="0" smtClean="0"/>
            <a:t>Not given enough time or privacy.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500" kern="1200" dirty="0"/>
        </a:p>
      </dsp:txBody>
      <dsp:txXfrm>
        <a:off x="370583" y="3352675"/>
        <a:ext cx="1097299" cy="1097299"/>
      </dsp:txXfrm>
    </dsp:sp>
    <dsp:sp modelId="{ABCFC4C1-4C03-470E-B720-284CD5FA8FA8}">
      <dsp:nvSpPr>
        <dsp:cNvPr id="0" name=""/>
        <dsp:cNvSpPr/>
      </dsp:nvSpPr>
      <dsp:spPr>
        <a:xfrm rot="844074">
          <a:off x="4822674" y="3201970"/>
          <a:ext cx="399147" cy="39416"/>
        </a:xfrm>
        <a:custGeom>
          <a:avLst/>
          <a:gdLst/>
          <a:ahLst/>
          <a:cxnLst/>
          <a:rect l="0" t="0" r="0" b="0"/>
          <a:pathLst>
            <a:path>
              <a:moveTo>
                <a:pt x="0" y="19708"/>
              </a:moveTo>
              <a:lnTo>
                <a:pt x="399147" y="1970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5012269" y="3211699"/>
        <a:ext cx="19957" cy="19957"/>
      </dsp:txXfrm>
    </dsp:sp>
    <dsp:sp modelId="{71BD7582-0B2B-43F8-9825-265CC046994C}">
      <dsp:nvSpPr>
        <dsp:cNvPr id="0" name=""/>
        <dsp:cNvSpPr/>
      </dsp:nvSpPr>
      <dsp:spPr>
        <a:xfrm>
          <a:off x="5192565" y="2682882"/>
          <a:ext cx="1551815" cy="15518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No kangaroo care or skin to skin encouraged.</a:t>
          </a:r>
          <a:endParaRPr lang="en-GB" sz="1500" kern="1200" dirty="0"/>
        </a:p>
      </dsp:txBody>
      <dsp:txXfrm>
        <a:off x="5419823" y="2910140"/>
        <a:ext cx="1097299" cy="1097299"/>
      </dsp:txXfrm>
    </dsp:sp>
    <dsp:sp modelId="{B2967A08-BB36-4A36-9CE0-97BEABA1FC77}">
      <dsp:nvSpPr>
        <dsp:cNvPr id="0" name=""/>
        <dsp:cNvSpPr/>
      </dsp:nvSpPr>
      <dsp:spPr>
        <a:xfrm rot="12596994">
          <a:off x="1552026" y="1934779"/>
          <a:ext cx="727553" cy="39416"/>
        </a:xfrm>
        <a:custGeom>
          <a:avLst/>
          <a:gdLst/>
          <a:ahLst/>
          <a:cxnLst/>
          <a:rect l="0" t="0" r="0" b="0"/>
          <a:pathLst>
            <a:path>
              <a:moveTo>
                <a:pt x="0" y="19708"/>
              </a:moveTo>
              <a:lnTo>
                <a:pt x="727553" y="1970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10800000">
        <a:off x="1897614" y="1936298"/>
        <a:ext cx="36377" cy="36377"/>
      </dsp:txXfrm>
    </dsp:sp>
    <dsp:sp modelId="{3E92C50D-23B5-4B40-82CF-3915090F0C97}">
      <dsp:nvSpPr>
        <dsp:cNvPr id="0" name=""/>
        <dsp:cNvSpPr/>
      </dsp:nvSpPr>
      <dsp:spPr>
        <a:xfrm>
          <a:off x="152401" y="609600"/>
          <a:ext cx="1551815" cy="15518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Only hard upright chairs available.</a:t>
          </a:r>
          <a:endParaRPr lang="en-GB" sz="1500" kern="1200" dirty="0"/>
        </a:p>
      </dsp:txBody>
      <dsp:txXfrm>
        <a:off x="379659" y="836858"/>
        <a:ext cx="1097299" cy="109729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65AA8F-193B-4133-BF8F-06A7D1514F41}">
      <dsp:nvSpPr>
        <dsp:cNvPr id="0" name=""/>
        <dsp:cNvSpPr/>
      </dsp:nvSpPr>
      <dsp:spPr>
        <a:xfrm>
          <a:off x="1969491" y="504434"/>
          <a:ext cx="5191474" cy="4930032"/>
        </a:xfrm>
        <a:prstGeom prst="pie">
          <a:avLst>
            <a:gd name="adj1" fmla="val 16200000"/>
            <a:gd name="adj2" fmla="val 2052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Bait and Switch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From bottle to breast.</a:t>
          </a:r>
          <a:r>
            <a:rPr lang="en-GB" sz="2000" kern="1200" dirty="0" smtClean="0"/>
            <a:t>   </a:t>
          </a:r>
          <a:endParaRPr lang="en-GB" sz="1500" kern="1200" dirty="0"/>
        </a:p>
      </dsp:txBody>
      <dsp:txXfrm>
        <a:off x="4677711" y="1333149"/>
        <a:ext cx="1668688" cy="1056435"/>
      </dsp:txXfrm>
    </dsp:sp>
    <dsp:sp modelId="{A07B0D5C-77D0-454C-A36B-B6E842F2FDF2}">
      <dsp:nvSpPr>
        <dsp:cNvPr id="0" name=""/>
        <dsp:cNvSpPr/>
      </dsp:nvSpPr>
      <dsp:spPr>
        <a:xfrm>
          <a:off x="2165775" y="586742"/>
          <a:ext cx="4887640" cy="5041472"/>
        </a:xfrm>
        <a:prstGeom prst="pie">
          <a:avLst>
            <a:gd name="adj1" fmla="val 20520000"/>
            <a:gd name="adj2" fmla="val 3240000"/>
          </a:avLst>
        </a:prstGeom>
        <a:solidFill>
          <a:schemeClr val="accent4">
            <a:hueOff val="4308971"/>
            <a:satOff val="-10901"/>
            <a:lumOff val="49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Expert Support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 from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La </a:t>
          </a:r>
          <a:r>
            <a:rPr lang="en-GB" sz="1600" kern="1200" dirty="0" err="1" smtClean="0"/>
            <a:t>Leche</a:t>
          </a:r>
          <a:r>
            <a:rPr lang="en-GB" sz="1600" kern="1200" dirty="0" smtClean="0"/>
            <a:t>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League </a:t>
          </a:r>
          <a:endParaRPr lang="en-GB" sz="1600" kern="1200" dirty="0"/>
        </a:p>
      </dsp:txBody>
      <dsp:txXfrm>
        <a:off x="5313648" y="2890214"/>
        <a:ext cx="1454654" cy="1200350"/>
      </dsp:txXfrm>
    </dsp:sp>
    <dsp:sp modelId="{4B2E666D-8259-4A97-9DF0-962FB34C9DAC}">
      <dsp:nvSpPr>
        <dsp:cNvPr id="0" name=""/>
        <dsp:cNvSpPr/>
      </dsp:nvSpPr>
      <dsp:spPr>
        <a:xfrm>
          <a:off x="1888473" y="604488"/>
          <a:ext cx="5208089" cy="5176049"/>
        </a:xfrm>
        <a:prstGeom prst="pie">
          <a:avLst>
            <a:gd name="adj1" fmla="val 3240000"/>
            <a:gd name="adj2" fmla="val 7560000"/>
          </a:avLst>
        </a:prstGeom>
        <a:solidFill>
          <a:schemeClr val="accent4">
            <a:hueOff val="8617942"/>
            <a:satOff val="-21801"/>
            <a:lumOff val="98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Exaggerated Latch Technique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(The </a:t>
          </a:r>
          <a:r>
            <a:rPr lang="en-GB" sz="1600" kern="1200" dirty="0" err="1" smtClean="0"/>
            <a:t>Flipple</a:t>
          </a:r>
          <a:r>
            <a:rPr lang="en-GB" sz="1600" kern="1200" dirty="0" smtClean="0"/>
            <a:t>)</a:t>
          </a:r>
          <a:endParaRPr lang="en-GB" sz="1600" kern="1200" dirty="0"/>
        </a:p>
      </dsp:txBody>
      <dsp:txXfrm>
        <a:off x="3748505" y="4240047"/>
        <a:ext cx="1488025" cy="1355632"/>
      </dsp:txXfrm>
    </dsp:sp>
    <dsp:sp modelId="{2D8D074A-CBC4-48EB-A7D9-41A20412C4E9}">
      <dsp:nvSpPr>
        <dsp:cNvPr id="0" name=""/>
        <dsp:cNvSpPr/>
      </dsp:nvSpPr>
      <dsp:spPr>
        <a:xfrm>
          <a:off x="1787415" y="519453"/>
          <a:ext cx="5176049" cy="5176049"/>
        </a:xfrm>
        <a:prstGeom prst="pie">
          <a:avLst>
            <a:gd name="adj1" fmla="val 7560000"/>
            <a:gd name="adj2" fmla="val 11880000"/>
          </a:avLst>
        </a:prstGeom>
        <a:solidFill>
          <a:schemeClr val="accent4">
            <a:hueOff val="12926913"/>
            <a:satOff val="-32702"/>
            <a:lumOff val="147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Motion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(</a:t>
          </a:r>
          <a:r>
            <a:rPr lang="en-GB" sz="1400" kern="1200" dirty="0" smtClean="0"/>
            <a:t>bouncing/ walking/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Swaying)</a:t>
          </a:r>
          <a:endParaRPr lang="en-GB" sz="1800" kern="1200" dirty="0"/>
        </a:p>
      </dsp:txBody>
      <dsp:txXfrm>
        <a:off x="2089351" y="2884415"/>
        <a:ext cx="1540491" cy="1232392"/>
      </dsp:txXfrm>
    </dsp:sp>
    <dsp:sp modelId="{E14D3357-DA96-4725-A4A2-50AE12DCB042}">
      <dsp:nvSpPr>
        <dsp:cNvPr id="0" name=""/>
        <dsp:cNvSpPr/>
      </dsp:nvSpPr>
      <dsp:spPr>
        <a:xfrm>
          <a:off x="1831781" y="381425"/>
          <a:ext cx="5176049" cy="5176049"/>
        </a:xfrm>
        <a:prstGeom prst="pie">
          <a:avLst>
            <a:gd name="adj1" fmla="val 11880000"/>
            <a:gd name="adj2" fmla="val 16200000"/>
          </a:avLst>
        </a:prstGeom>
        <a:solidFill>
          <a:schemeClr val="accent4">
            <a:hueOff val="17235884"/>
            <a:satOff val="-43603"/>
            <a:lumOff val="196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Belief &amp; Perseverance </a:t>
          </a:r>
          <a:endParaRPr lang="en-GB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643928" y="1251494"/>
        <a:ext cx="1663730" cy="1109153"/>
      </dsp:txXfrm>
    </dsp:sp>
    <dsp:sp modelId="{059D94CF-0339-4245-B53A-BBB60D6780AD}">
      <dsp:nvSpPr>
        <dsp:cNvPr id="0" name=""/>
        <dsp:cNvSpPr/>
      </dsp:nvSpPr>
      <dsp:spPr>
        <a:xfrm>
          <a:off x="1654739" y="-364"/>
          <a:ext cx="5820384" cy="5941259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84A86D1-68A1-411B-9BE4-C34DF8C55C89}">
      <dsp:nvSpPr>
        <dsp:cNvPr id="0" name=""/>
        <dsp:cNvSpPr/>
      </dsp:nvSpPr>
      <dsp:spPr>
        <a:xfrm>
          <a:off x="1702452" y="199441"/>
          <a:ext cx="5816894" cy="5816894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solidFill>
          <a:schemeClr val="accent4">
            <a:hueOff val="4308971"/>
            <a:satOff val="-10901"/>
            <a:lumOff val="49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7017817-0C47-4DD6-9B62-79D9087CAA39}">
      <dsp:nvSpPr>
        <dsp:cNvPr id="0" name=""/>
        <dsp:cNvSpPr/>
      </dsp:nvSpPr>
      <dsp:spPr>
        <a:xfrm>
          <a:off x="1583958" y="284280"/>
          <a:ext cx="5816894" cy="5816894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solidFill>
          <a:schemeClr val="accent4">
            <a:hueOff val="8617942"/>
            <a:satOff val="-21801"/>
            <a:lumOff val="98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22A263A-D3E1-4C6E-A8F3-56F4A77E682B}">
      <dsp:nvSpPr>
        <dsp:cNvPr id="0" name=""/>
        <dsp:cNvSpPr/>
      </dsp:nvSpPr>
      <dsp:spPr>
        <a:xfrm>
          <a:off x="1466635" y="198986"/>
          <a:ext cx="5816894" cy="5816894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solidFill>
          <a:schemeClr val="accent4">
            <a:hueOff val="12926913"/>
            <a:satOff val="-32702"/>
            <a:lumOff val="147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C9E521F-1234-4E0B-932D-344B6E99722F}">
      <dsp:nvSpPr>
        <dsp:cNvPr id="0" name=""/>
        <dsp:cNvSpPr/>
      </dsp:nvSpPr>
      <dsp:spPr>
        <a:xfrm>
          <a:off x="1511603" y="61003"/>
          <a:ext cx="5816894" cy="5816894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solidFill>
          <a:schemeClr val="accent4">
            <a:hueOff val="17235884"/>
            <a:satOff val="-43603"/>
            <a:lumOff val="196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945444-B820-4993-868F-07BBDF7FD4D3}">
      <dsp:nvSpPr>
        <dsp:cNvPr id="0" name=""/>
        <dsp:cNvSpPr/>
      </dsp:nvSpPr>
      <dsp:spPr>
        <a:xfrm>
          <a:off x="1329531" y="959043"/>
          <a:ext cx="2293937" cy="229393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Special needs /NICU babies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Most to gain from breastfeeding support</a:t>
          </a:r>
          <a:endParaRPr lang="en-GB" sz="1700" kern="1200" dirty="0"/>
        </a:p>
      </dsp:txBody>
      <dsp:txXfrm>
        <a:off x="1665470" y="1294982"/>
        <a:ext cx="1622059" cy="1622059"/>
      </dsp:txXfrm>
    </dsp:sp>
    <dsp:sp modelId="{C5A7FB39-49B4-4D46-8663-9E7B03B4B5C5}">
      <dsp:nvSpPr>
        <dsp:cNvPr id="0" name=""/>
        <dsp:cNvSpPr/>
      </dsp:nvSpPr>
      <dsp:spPr>
        <a:xfrm>
          <a:off x="1903015" y="37803"/>
          <a:ext cx="1146968" cy="114696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Risk of infection</a:t>
          </a:r>
          <a:endParaRPr lang="en-GB" sz="1300" kern="1200" dirty="0"/>
        </a:p>
      </dsp:txBody>
      <dsp:txXfrm>
        <a:off x="2070985" y="205773"/>
        <a:ext cx="811028" cy="811028"/>
      </dsp:txXfrm>
    </dsp:sp>
    <dsp:sp modelId="{F56574BA-A64D-4EB4-9422-0ABBED847382}">
      <dsp:nvSpPr>
        <dsp:cNvPr id="0" name=""/>
        <dsp:cNvSpPr/>
      </dsp:nvSpPr>
      <dsp:spPr>
        <a:xfrm>
          <a:off x="3071637" y="600582"/>
          <a:ext cx="1146968" cy="114696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Risk of illness</a:t>
          </a:r>
          <a:endParaRPr lang="en-GB" sz="1300" kern="1200" dirty="0"/>
        </a:p>
      </dsp:txBody>
      <dsp:txXfrm>
        <a:off x="3239607" y="768552"/>
        <a:ext cx="811028" cy="811028"/>
      </dsp:txXfrm>
    </dsp:sp>
    <dsp:sp modelId="{597A780C-69DB-46A1-9950-705122EEBE72}">
      <dsp:nvSpPr>
        <dsp:cNvPr id="0" name=""/>
        <dsp:cNvSpPr/>
      </dsp:nvSpPr>
      <dsp:spPr>
        <a:xfrm>
          <a:off x="3360263" y="1865135"/>
          <a:ext cx="1146968" cy="114696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frequent medical procedures </a:t>
          </a:r>
          <a:endParaRPr lang="en-GB" sz="1300" kern="1200" dirty="0"/>
        </a:p>
      </dsp:txBody>
      <dsp:txXfrm>
        <a:off x="3528233" y="2033105"/>
        <a:ext cx="811028" cy="811028"/>
      </dsp:txXfrm>
    </dsp:sp>
    <dsp:sp modelId="{060C97E2-E25C-474B-821F-9DFE1F7C319E}">
      <dsp:nvSpPr>
        <dsp:cNvPr id="0" name=""/>
        <dsp:cNvSpPr/>
      </dsp:nvSpPr>
      <dsp:spPr>
        <a:xfrm>
          <a:off x="2551551" y="2879227"/>
          <a:ext cx="1146968" cy="114696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future surgery</a:t>
          </a:r>
          <a:endParaRPr lang="en-GB" sz="1300" kern="1200" dirty="0"/>
        </a:p>
      </dsp:txBody>
      <dsp:txXfrm>
        <a:off x="2719521" y="3047197"/>
        <a:ext cx="811028" cy="811028"/>
      </dsp:txXfrm>
    </dsp:sp>
    <dsp:sp modelId="{570C0EAB-42A5-4825-8DF1-B235820A3967}">
      <dsp:nvSpPr>
        <dsp:cNvPr id="0" name=""/>
        <dsp:cNvSpPr/>
      </dsp:nvSpPr>
      <dsp:spPr>
        <a:xfrm>
          <a:off x="1254479" y="2879227"/>
          <a:ext cx="1146968" cy="114696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Eases pain</a:t>
          </a:r>
        </a:p>
      </dsp:txBody>
      <dsp:txXfrm>
        <a:off x="1422449" y="3047197"/>
        <a:ext cx="811028" cy="811028"/>
      </dsp:txXfrm>
    </dsp:sp>
    <dsp:sp modelId="{EE093D6F-741F-4CC3-A43C-624281700501}">
      <dsp:nvSpPr>
        <dsp:cNvPr id="0" name=""/>
        <dsp:cNvSpPr/>
      </dsp:nvSpPr>
      <dsp:spPr>
        <a:xfrm>
          <a:off x="445767" y="1865135"/>
          <a:ext cx="1146968" cy="114696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Faster physical healing</a:t>
          </a:r>
        </a:p>
      </dsp:txBody>
      <dsp:txXfrm>
        <a:off x="613737" y="2033105"/>
        <a:ext cx="811028" cy="811028"/>
      </dsp:txXfrm>
    </dsp:sp>
    <dsp:sp modelId="{CC9B8690-E3BE-4CBB-92DC-43D3D7562194}">
      <dsp:nvSpPr>
        <dsp:cNvPr id="0" name=""/>
        <dsp:cNvSpPr/>
      </dsp:nvSpPr>
      <dsp:spPr>
        <a:xfrm>
          <a:off x="734393" y="600582"/>
          <a:ext cx="1146968" cy="114696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Heals emotional trauma of separation</a:t>
          </a:r>
          <a:endParaRPr lang="en-GB" sz="1300" kern="1200" dirty="0"/>
        </a:p>
      </dsp:txBody>
      <dsp:txXfrm>
        <a:off x="902363" y="768552"/>
        <a:ext cx="811028" cy="81102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7A46A4-9DD6-41D9-B8A9-5A4F88DF0C5D}">
      <dsp:nvSpPr>
        <dsp:cNvPr id="0" name=""/>
        <dsp:cNvSpPr/>
      </dsp:nvSpPr>
      <dsp:spPr>
        <a:xfrm>
          <a:off x="1920875" y="904875"/>
          <a:ext cx="2254249" cy="2254249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Special needs/ NICU mums higher risk for mental health issues</a:t>
          </a:r>
          <a:endParaRPr lang="en-GB" sz="2000" kern="1200" dirty="0"/>
        </a:p>
      </dsp:txBody>
      <dsp:txXfrm>
        <a:off x="2251002" y="1235002"/>
        <a:ext cx="1593995" cy="1593995"/>
      </dsp:txXfrm>
    </dsp:sp>
    <dsp:sp modelId="{E0F3C650-8B93-4357-B9BD-3A508322CC8B}">
      <dsp:nvSpPr>
        <dsp:cNvPr id="0" name=""/>
        <dsp:cNvSpPr/>
      </dsp:nvSpPr>
      <dsp:spPr>
        <a:xfrm>
          <a:off x="2484437" y="402"/>
          <a:ext cx="1127124" cy="1127124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PTSD</a:t>
          </a:r>
          <a:endParaRPr lang="en-GB" sz="1300" kern="1200" dirty="0"/>
        </a:p>
      </dsp:txBody>
      <dsp:txXfrm>
        <a:off x="2649500" y="165465"/>
        <a:ext cx="796998" cy="796998"/>
      </dsp:txXfrm>
    </dsp:sp>
    <dsp:sp modelId="{7A12C25C-B273-48DF-9230-513B804041F6}">
      <dsp:nvSpPr>
        <dsp:cNvPr id="0" name=""/>
        <dsp:cNvSpPr/>
      </dsp:nvSpPr>
      <dsp:spPr>
        <a:xfrm>
          <a:off x="3952472" y="1468437"/>
          <a:ext cx="1127124" cy="1127124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Anxiety </a:t>
          </a:r>
          <a:endParaRPr lang="en-GB" sz="1300" kern="1200" dirty="0"/>
        </a:p>
      </dsp:txBody>
      <dsp:txXfrm>
        <a:off x="4117535" y="1633500"/>
        <a:ext cx="796998" cy="796998"/>
      </dsp:txXfrm>
    </dsp:sp>
    <dsp:sp modelId="{F00FEFC7-73EE-4AA9-9BC2-6E31B7163736}">
      <dsp:nvSpPr>
        <dsp:cNvPr id="0" name=""/>
        <dsp:cNvSpPr/>
      </dsp:nvSpPr>
      <dsp:spPr>
        <a:xfrm>
          <a:off x="2484437" y="2936472"/>
          <a:ext cx="1127124" cy="1127124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Post natal Depression</a:t>
          </a:r>
          <a:endParaRPr lang="en-GB" sz="1300" kern="1200" dirty="0"/>
        </a:p>
      </dsp:txBody>
      <dsp:txXfrm>
        <a:off x="2649500" y="3101535"/>
        <a:ext cx="796998" cy="796998"/>
      </dsp:txXfrm>
    </dsp:sp>
    <dsp:sp modelId="{B0A43D32-222E-4A3D-9750-E33CF4AB9FD1}">
      <dsp:nvSpPr>
        <dsp:cNvPr id="0" name=""/>
        <dsp:cNvSpPr/>
      </dsp:nvSpPr>
      <dsp:spPr>
        <a:xfrm>
          <a:off x="1016402" y="1468437"/>
          <a:ext cx="1127124" cy="1127124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Difficulty bonding</a:t>
          </a:r>
          <a:endParaRPr lang="en-GB" sz="1300" kern="1200" dirty="0"/>
        </a:p>
      </dsp:txBody>
      <dsp:txXfrm>
        <a:off x="1181465" y="1633500"/>
        <a:ext cx="796998" cy="79699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C8C409-E423-4FCA-B53E-B6E17393A578}">
      <dsp:nvSpPr>
        <dsp:cNvPr id="0" name=""/>
        <dsp:cNvSpPr/>
      </dsp:nvSpPr>
      <dsp:spPr>
        <a:xfrm>
          <a:off x="938340" y="618105"/>
          <a:ext cx="4952613" cy="4952613"/>
        </a:xfrm>
        <a:prstGeom prst="blockArc">
          <a:avLst>
            <a:gd name="adj1" fmla="val 12148074"/>
            <a:gd name="adj2" fmla="val 17071342"/>
            <a:gd name="adj3" fmla="val 4643"/>
          </a:avLst>
        </a:prstGeom>
        <a:solidFill>
          <a:schemeClr val="accent2">
            <a:hueOff val="-16207560"/>
            <a:satOff val="33334"/>
            <a:lumOff val="-254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5EBEBB-E052-4A96-9E35-B604D2916BA2}">
      <dsp:nvSpPr>
        <dsp:cNvPr id="0" name=""/>
        <dsp:cNvSpPr/>
      </dsp:nvSpPr>
      <dsp:spPr>
        <a:xfrm>
          <a:off x="971793" y="532661"/>
          <a:ext cx="4952613" cy="4952613"/>
        </a:xfrm>
        <a:prstGeom prst="blockArc">
          <a:avLst>
            <a:gd name="adj1" fmla="val 7128107"/>
            <a:gd name="adj2" fmla="val 12017654"/>
            <a:gd name="adj3" fmla="val 4643"/>
          </a:avLst>
        </a:prstGeom>
        <a:solidFill>
          <a:schemeClr val="accent2">
            <a:hueOff val="-12155671"/>
            <a:satOff val="25001"/>
            <a:lumOff val="-191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131C14-CDA2-41D7-8772-53D7E11E2F9C}">
      <dsp:nvSpPr>
        <dsp:cNvPr id="0" name=""/>
        <dsp:cNvSpPr/>
      </dsp:nvSpPr>
      <dsp:spPr>
        <a:xfrm>
          <a:off x="1547232" y="972856"/>
          <a:ext cx="4952613" cy="4952613"/>
        </a:xfrm>
        <a:prstGeom prst="blockArc">
          <a:avLst>
            <a:gd name="adj1" fmla="val 2664596"/>
            <a:gd name="adj2" fmla="val 8161693"/>
            <a:gd name="adj3" fmla="val 4643"/>
          </a:avLst>
        </a:prstGeom>
        <a:solidFill>
          <a:schemeClr val="accent2">
            <a:hueOff val="-8103780"/>
            <a:satOff val="16667"/>
            <a:lumOff val="-127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1D0D45-92F7-4E20-A4B6-73E0C25F32CA}">
      <dsp:nvSpPr>
        <dsp:cNvPr id="0" name=""/>
        <dsp:cNvSpPr/>
      </dsp:nvSpPr>
      <dsp:spPr>
        <a:xfrm>
          <a:off x="1942035" y="647205"/>
          <a:ext cx="4952613" cy="4952613"/>
        </a:xfrm>
        <a:prstGeom prst="blockArc">
          <a:avLst>
            <a:gd name="adj1" fmla="val 20439540"/>
            <a:gd name="adj2" fmla="val 3393327"/>
            <a:gd name="adj3" fmla="val 4643"/>
          </a:avLst>
        </a:prstGeom>
        <a:solidFill>
          <a:schemeClr val="accent2">
            <a:hueOff val="-4051890"/>
            <a:satOff val="8333"/>
            <a:lumOff val="-63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51A563-7769-42D9-9CC3-C0A50E1D7508}">
      <dsp:nvSpPr>
        <dsp:cNvPr id="0" name=""/>
        <dsp:cNvSpPr/>
      </dsp:nvSpPr>
      <dsp:spPr>
        <a:xfrm>
          <a:off x="1947174" y="661697"/>
          <a:ext cx="4952613" cy="4952613"/>
        </a:xfrm>
        <a:prstGeom prst="blockArc">
          <a:avLst>
            <a:gd name="adj1" fmla="val 15625569"/>
            <a:gd name="adj2" fmla="val 20417687"/>
            <a:gd name="adj3" fmla="val 4643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C2315D-52B8-4A5F-9C90-2660DD209155}">
      <dsp:nvSpPr>
        <dsp:cNvPr id="0" name=""/>
        <dsp:cNvSpPr/>
      </dsp:nvSpPr>
      <dsp:spPr>
        <a:xfrm>
          <a:off x="2438377" y="1752615"/>
          <a:ext cx="3176936" cy="26881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 dirty="0" smtClean="0"/>
            <a:t>Benefits of Breastfeeding Hormones for Maternal Mental Health </a:t>
          </a:r>
          <a:endParaRPr lang="en-GB" sz="2600" kern="1200" dirty="0"/>
        </a:p>
      </dsp:txBody>
      <dsp:txXfrm>
        <a:off x="2903629" y="2146291"/>
        <a:ext cx="2246432" cy="1900837"/>
      </dsp:txXfrm>
    </dsp:sp>
    <dsp:sp modelId="{9A6CF136-D896-41B3-93E1-0F372894EBCE}">
      <dsp:nvSpPr>
        <dsp:cNvPr id="0" name=""/>
        <dsp:cNvSpPr/>
      </dsp:nvSpPr>
      <dsp:spPr>
        <a:xfrm>
          <a:off x="3222765" y="-45546"/>
          <a:ext cx="1596840" cy="159684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Aid Sleep</a:t>
          </a:r>
          <a:endParaRPr lang="en-GB" sz="2000" kern="1200" dirty="0"/>
        </a:p>
      </dsp:txBody>
      <dsp:txXfrm>
        <a:off x="3456617" y="188306"/>
        <a:ext cx="1129136" cy="1129136"/>
      </dsp:txXfrm>
    </dsp:sp>
    <dsp:sp modelId="{12E1FED3-6DC8-4369-B569-ED557B5F1873}">
      <dsp:nvSpPr>
        <dsp:cNvPr id="0" name=""/>
        <dsp:cNvSpPr/>
      </dsp:nvSpPr>
      <dsp:spPr>
        <a:xfrm>
          <a:off x="5791206" y="1524004"/>
          <a:ext cx="1818896" cy="1596840"/>
        </a:xfrm>
        <a:prstGeom prst="ellipse">
          <a:avLst/>
        </a:prstGeom>
        <a:solidFill>
          <a:schemeClr val="accent2">
            <a:hueOff val="-4051890"/>
            <a:satOff val="8333"/>
            <a:lumOff val="-637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Inhibit Stress hormones</a:t>
          </a:r>
          <a:endParaRPr lang="en-GB" sz="2000" kern="1200" dirty="0"/>
        </a:p>
      </dsp:txBody>
      <dsp:txXfrm>
        <a:off x="6057577" y="1757856"/>
        <a:ext cx="1286154" cy="1129136"/>
      </dsp:txXfrm>
    </dsp:sp>
    <dsp:sp modelId="{79B9BF16-62AB-4D52-A857-732F50315E7E}">
      <dsp:nvSpPr>
        <dsp:cNvPr id="0" name=""/>
        <dsp:cNvSpPr/>
      </dsp:nvSpPr>
      <dsp:spPr>
        <a:xfrm>
          <a:off x="4953006" y="4343403"/>
          <a:ext cx="1596840" cy="1596840"/>
        </a:xfrm>
        <a:prstGeom prst="ellipse">
          <a:avLst/>
        </a:prstGeom>
        <a:solidFill>
          <a:schemeClr val="accent2">
            <a:hueOff val="-8103780"/>
            <a:satOff val="16667"/>
            <a:lumOff val="-1274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 Support bonding</a:t>
          </a:r>
          <a:endParaRPr lang="en-GB" sz="2000" kern="1200" dirty="0"/>
        </a:p>
      </dsp:txBody>
      <dsp:txXfrm>
        <a:off x="5186858" y="4577255"/>
        <a:ext cx="1129136" cy="1129136"/>
      </dsp:txXfrm>
    </dsp:sp>
    <dsp:sp modelId="{D1FA0501-3A40-4B07-983F-0A6B4CB3B3D0}">
      <dsp:nvSpPr>
        <dsp:cNvPr id="0" name=""/>
        <dsp:cNvSpPr/>
      </dsp:nvSpPr>
      <dsp:spPr>
        <a:xfrm>
          <a:off x="1076058" y="4191774"/>
          <a:ext cx="2413400" cy="1873572"/>
        </a:xfrm>
        <a:prstGeom prst="ellipse">
          <a:avLst/>
        </a:prstGeom>
        <a:solidFill>
          <a:schemeClr val="accent2">
            <a:hueOff val="-12155671"/>
            <a:satOff val="25001"/>
            <a:lumOff val="-1912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Boost feelings of love and ability to feel loved</a:t>
          </a:r>
          <a:endParaRPr lang="en-GB" sz="2000" kern="1200" dirty="0"/>
        </a:p>
      </dsp:txBody>
      <dsp:txXfrm>
        <a:off x="1429492" y="4466152"/>
        <a:ext cx="1706532" cy="1324816"/>
      </dsp:txXfrm>
    </dsp:sp>
    <dsp:sp modelId="{AC4812D2-6A3D-4288-A4EF-D8B056FBB32A}">
      <dsp:nvSpPr>
        <dsp:cNvPr id="0" name=""/>
        <dsp:cNvSpPr/>
      </dsp:nvSpPr>
      <dsp:spPr>
        <a:xfrm>
          <a:off x="381010" y="1371601"/>
          <a:ext cx="1596840" cy="1596840"/>
        </a:xfrm>
        <a:prstGeom prst="ellipse">
          <a:avLst/>
        </a:prstGeom>
        <a:solidFill>
          <a:schemeClr val="accent2">
            <a:hueOff val="-16207560"/>
            <a:satOff val="33334"/>
            <a:lumOff val="-2549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Promote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relaxation </a:t>
          </a:r>
          <a:endParaRPr lang="en-GB" sz="2000" kern="1200" dirty="0"/>
        </a:p>
      </dsp:txBody>
      <dsp:txXfrm>
        <a:off x="614862" y="1605453"/>
        <a:ext cx="1129136" cy="11291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E0113-E61B-4DA7-9EE1-C373CDAE7355}" type="datetimeFigureOut">
              <a:rPr lang="en-GB" smtClean="0"/>
              <a:t>06/11/2019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16B02-FBF0-44A5-AF3B-8B90CE428B9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E0113-E61B-4DA7-9EE1-C373CDAE7355}" type="datetimeFigureOut">
              <a:rPr lang="en-GB" smtClean="0"/>
              <a:t>06/11/2019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16B02-FBF0-44A5-AF3B-8B90CE428B9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E0113-E61B-4DA7-9EE1-C373CDAE7355}" type="datetimeFigureOut">
              <a:rPr lang="en-GB" smtClean="0"/>
              <a:t>06/11/2019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16B02-FBF0-44A5-AF3B-8B90CE428B9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E0113-E61B-4DA7-9EE1-C373CDAE7355}" type="datetimeFigureOut">
              <a:rPr lang="en-GB" smtClean="0"/>
              <a:t>06/11/2019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16B02-FBF0-44A5-AF3B-8B90CE428B9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E0113-E61B-4DA7-9EE1-C373CDAE7355}" type="datetimeFigureOut">
              <a:rPr lang="en-GB" smtClean="0"/>
              <a:t>06/11/2019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16B02-FBF0-44A5-AF3B-8B90CE428B9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E0113-E61B-4DA7-9EE1-C373CDAE7355}" type="datetimeFigureOut">
              <a:rPr lang="en-GB" smtClean="0"/>
              <a:t>06/11/2019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16B02-FBF0-44A5-AF3B-8B90CE428B9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E0113-E61B-4DA7-9EE1-C373CDAE7355}" type="datetimeFigureOut">
              <a:rPr lang="en-GB" smtClean="0"/>
              <a:t>06/11/2019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16B02-FBF0-44A5-AF3B-8B90CE428B9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E0113-E61B-4DA7-9EE1-C373CDAE7355}" type="datetimeFigureOut">
              <a:rPr lang="en-GB" smtClean="0"/>
              <a:t>06/11/2019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16B02-FBF0-44A5-AF3B-8B90CE428B9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E0113-E61B-4DA7-9EE1-C373CDAE7355}" type="datetimeFigureOut">
              <a:rPr lang="en-GB" smtClean="0"/>
              <a:t>06/11/2019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16B02-FBF0-44A5-AF3B-8B90CE428B9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E0113-E61B-4DA7-9EE1-C373CDAE7355}" type="datetimeFigureOut">
              <a:rPr lang="en-GB" smtClean="0"/>
              <a:t>06/11/2019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16B02-FBF0-44A5-AF3B-8B90CE428B9E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E0113-E61B-4DA7-9EE1-C373CDAE7355}" type="datetimeFigureOut">
              <a:rPr lang="en-GB" smtClean="0"/>
              <a:t>06/11/2019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D16B02-FBF0-44A5-AF3B-8B90CE428B9E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1AD16B02-FBF0-44A5-AF3B-8B90CE428B9E}" type="slidenum">
              <a:rPr lang="en-GB" smtClean="0"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25E0113-E61B-4DA7-9EE1-C373CDAE7355}" type="datetimeFigureOut">
              <a:rPr lang="en-GB" smtClean="0"/>
              <a:t>06/11/2019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g"/><Relationship Id="rId9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Breastfeeding </a:t>
            </a:r>
            <a:r>
              <a:rPr lang="en-GB" sz="5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When Baby Has 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Additional Needs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7010400" cy="1066800"/>
          </a:xfrm>
        </p:spPr>
        <p:txBody>
          <a:bodyPr>
            <a:normAutofit/>
          </a:bodyPr>
          <a:lstStyle/>
          <a:p>
            <a:r>
              <a:rPr lang="en-GB" sz="2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Personal Account of NICU and Breastfeeding</a:t>
            </a:r>
            <a:endParaRPr lang="en-GB" sz="28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38400" y="5498812"/>
            <a:ext cx="39588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i="1" dirty="0" smtClean="0">
                <a:latin typeface="+mj-lt"/>
              </a:rPr>
              <a:t>By </a:t>
            </a:r>
            <a:r>
              <a:rPr lang="en-GB" sz="3600" b="1" i="1" dirty="0" err="1" smtClean="0">
                <a:latin typeface="+mj-lt"/>
              </a:rPr>
              <a:t>Gráinne</a:t>
            </a:r>
            <a:r>
              <a:rPr lang="en-GB" sz="3600" b="1" i="1" dirty="0" smtClean="0">
                <a:latin typeface="+mj-lt"/>
              </a:rPr>
              <a:t> Evans </a:t>
            </a:r>
            <a:endParaRPr lang="en-GB" sz="3600" b="1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5628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17" y="1003494"/>
            <a:ext cx="7751083" cy="5549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62200" y="494694"/>
            <a:ext cx="28915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Memories from NICU</a:t>
            </a:r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4924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304800"/>
            <a:ext cx="66415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Establishing Breastfeeding at Home</a:t>
            </a:r>
            <a:endParaRPr lang="en-GB" sz="3200" b="1" u="sng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" panose="020B0502040204020203" pitchFamily="34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919889219"/>
              </p:ext>
            </p:extLst>
          </p:nvPr>
        </p:nvGraphicFramePr>
        <p:xfrm>
          <a:off x="-32982" y="718810"/>
          <a:ext cx="8948382" cy="61619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1227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291" y="36911"/>
            <a:ext cx="3757612" cy="66801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95400" y="4122688"/>
            <a:ext cx="5963853" cy="2585323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Exclusively breastfed by 8 weeks</a:t>
            </a:r>
            <a:endParaRPr lang="en-US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1712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810000"/>
            <a:ext cx="6477000" cy="364331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14530"/>
            <a:ext cx="1987953" cy="35341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477" y="2971800"/>
            <a:ext cx="2190750" cy="3886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62" y="48082"/>
            <a:ext cx="2821439" cy="37619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631418" y="1887021"/>
            <a:ext cx="3894920" cy="29211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-838200"/>
            <a:ext cx="2143125" cy="381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0"/>
            <a:ext cx="3251200" cy="2438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953" y="-21609"/>
            <a:ext cx="2130330" cy="378725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65633" y="2743200"/>
            <a:ext cx="4888967" cy="92333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Our happy place</a:t>
            </a:r>
            <a:endParaRPr lang="en-US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3319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652295339"/>
              </p:ext>
            </p:extLst>
          </p:nvPr>
        </p:nvGraphicFramePr>
        <p:xfrm>
          <a:off x="-152400" y="36394"/>
          <a:ext cx="4953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539998580"/>
              </p:ext>
            </p:extLst>
          </p:nvPr>
        </p:nvGraphicFramePr>
        <p:xfrm>
          <a:off x="2895600" y="25146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3574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156959290"/>
              </p:ext>
            </p:extLst>
          </p:nvPr>
        </p:nvGraphicFramePr>
        <p:xfrm>
          <a:off x="152400" y="304800"/>
          <a:ext cx="81534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3720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8" t="4695" r="13604" b="352"/>
          <a:stretch/>
        </p:blipFill>
        <p:spPr>
          <a:xfrm>
            <a:off x="0" y="1600200"/>
            <a:ext cx="4668182" cy="44424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533400" y="228600"/>
            <a:ext cx="723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Sitka Text" panose="02000505000000020004" pitchFamily="2" charset="0"/>
              </a:rPr>
              <a:t>A</a:t>
            </a:r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  <a:latin typeface="Sitka Text" panose="02000505000000020004" pitchFamily="2" charset="0"/>
              </a:rPr>
              <a:t>ll families deserve the chance to experience the same physical, mental and emotional healing that we got from our breastfeeding journey</a:t>
            </a:r>
            <a:r>
              <a:rPr lang="en-GB" dirty="0" smtClean="0"/>
              <a:t>. 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600200"/>
            <a:ext cx="3311816" cy="44253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1548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136634238"/>
              </p:ext>
            </p:extLst>
          </p:nvPr>
        </p:nvGraphicFramePr>
        <p:xfrm>
          <a:off x="-152400" y="685800"/>
          <a:ext cx="81534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1184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81000"/>
            <a:ext cx="79248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04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869890588"/>
              </p:ext>
            </p:extLst>
          </p:nvPr>
        </p:nvGraphicFramePr>
        <p:xfrm>
          <a:off x="609600" y="533400"/>
          <a:ext cx="68580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62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838200"/>
            <a:ext cx="70104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91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944736270"/>
              </p:ext>
            </p:extLst>
          </p:nvPr>
        </p:nvGraphicFramePr>
        <p:xfrm>
          <a:off x="533400" y="838200"/>
          <a:ext cx="70866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5949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812861"/>
            <a:ext cx="2996268" cy="53248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599" y="2124501"/>
            <a:ext cx="2478337" cy="44059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4069" y="299402"/>
            <a:ext cx="35103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Tessa with her new </a:t>
            </a:r>
            <a:r>
              <a:rPr lang="en-GB" sz="2000" dirty="0" err="1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trachy</a:t>
            </a:r>
            <a:r>
              <a:rPr lang="en-GB" sz="20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.</a:t>
            </a:r>
            <a:endParaRPr lang="en-GB" sz="20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14800" y="299402"/>
            <a:ext cx="43091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Our first breastfeed .10 days old</a:t>
            </a:r>
            <a:endParaRPr lang="en-GB" sz="20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812861"/>
            <a:ext cx="2243103" cy="3987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96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381000"/>
            <a:ext cx="3452812" cy="613833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95670" y="4724400"/>
            <a:ext cx="5576271" cy="92333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Tessa’s Cot in NICU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2588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995982527"/>
              </p:ext>
            </p:extLst>
          </p:nvPr>
        </p:nvGraphicFramePr>
        <p:xfrm>
          <a:off x="685800" y="685800"/>
          <a:ext cx="70866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511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2373</TotalTime>
  <Words>277</Words>
  <Application>Microsoft Office PowerPoint</Application>
  <PresentationFormat>On-screen Show (4:3)</PresentationFormat>
  <Paragraphs>71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Arial Black</vt:lpstr>
      <vt:lpstr>Bahnschrift Light</vt:lpstr>
      <vt:lpstr>Calibri</vt:lpstr>
      <vt:lpstr>Cambria</vt:lpstr>
      <vt:lpstr>Lucida Sans Unicode</vt:lpstr>
      <vt:lpstr>Sitka Text</vt:lpstr>
      <vt:lpstr>Adjacency</vt:lpstr>
      <vt:lpstr>Breastfeeding When Baby Has Additional Needs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McCullough, Julie</cp:lastModifiedBy>
  <cp:revision>32</cp:revision>
  <dcterms:created xsi:type="dcterms:W3CDTF">2019-11-04T13:58:45Z</dcterms:created>
  <dcterms:modified xsi:type="dcterms:W3CDTF">2019-11-06T16:20:12Z</dcterms:modified>
</cp:coreProperties>
</file>