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6" r:id="rId3"/>
    <p:sldId id="324" r:id="rId4"/>
    <p:sldId id="307" r:id="rId5"/>
    <p:sldId id="308" r:id="rId6"/>
    <p:sldId id="318" r:id="rId7"/>
    <p:sldId id="303" r:id="rId8"/>
    <p:sldId id="319" r:id="rId9"/>
    <p:sldId id="265" r:id="rId10"/>
    <p:sldId id="320" r:id="rId11"/>
    <p:sldId id="321" r:id="rId12"/>
    <p:sldId id="322" r:id="rId13"/>
    <p:sldId id="310" r:id="rId14"/>
    <p:sldId id="311" r:id="rId15"/>
    <p:sldId id="309" r:id="rId16"/>
    <p:sldId id="323" r:id="rId17"/>
    <p:sldId id="312" r:id="rId18"/>
    <p:sldId id="313" r:id="rId19"/>
    <p:sldId id="314"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1.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28E8D-3313-47D9-89C4-CE0D7ABA6944}" type="doc">
      <dgm:prSet loTypeId="urn:microsoft.com/office/officeart/2005/8/layout/cycle2" loCatId="cycle" qsTypeId="urn:microsoft.com/office/officeart/2005/8/quickstyle/simple1" qsCatId="simple" csTypeId="urn:microsoft.com/office/officeart/2005/8/colors/colorful2" csCatId="colorful"/>
      <dgm:spPr/>
      <dgm:t>
        <a:bodyPr/>
        <a:lstStyle/>
        <a:p>
          <a:endParaRPr lang="en-US"/>
        </a:p>
      </dgm:t>
    </dgm:pt>
    <dgm:pt modelId="{10CC834F-ABA7-4A81-BB80-DDD2CA32C8CB}">
      <dgm:prSet/>
      <dgm:spPr/>
      <dgm:t>
        <a:bodyPr/>
        <a:lstStyle/>
        <a:p>
          <a:r>
            <a:rPr lang="en-GB"/>
            <a:t>1) Explore motivation in breastfeeding women </a:t>
          </a:r>
          <a:endParaRPr lang="en-US"/>
        </a:p>
      </dgm:t>
    </dgm:pt>
    <dgm:pt modelId="{627B75BE-2F10-494F-8720-58CC70EBBCAC}" type="parTrans" cxnId="{9B87C6BD-B413-40BF-8EF7-84F323A0834E}">
      <dgm:prSet/>
      <dgm:spPr/>
      <dgm:t>
        <a:bodyPr/>
        <a:lstStyle/>
        <a:p>
          <a:endParaRPr lang="en-US"/>
        </a:p>
      </dgm:t>
    </dgm:pt>
    <dgm:pt modelId="{8385EC36-D1C6-416A-A138-911899A2DD2D}" type="sibTrans" cxnId="{9B87C6BD-B413-40BF-8EF7-84F323A0834E}">
      <dgm:prSet/>
      <dgm:spPr/>
      <dgm:t>
        <a:bodyPr/>
        <a:lstStyle/>
        <a:p>
          <a:endParaRPr lang="en-US"/>
        </a:p>
      </dgm:t>
    </dgm:pt>
    <dgm:pt modelId="{1F6C5F75-3E91-4603-B446-D83226190853}">
      <dgm:prSet/>
      <dgm:spPr/>
      <dgm:t>
        <a:bodyPr/>
        <a:lstStyle/>
        <a:p>
          <a:r>
            <a:rPr lang="en-GB"/>
            <a:t>2) Identify cultural and contextual influences</a:t>
          </a:r>
          <a:endParaRPr lang="en-US"/>
        </a:p>
      </dgm:t>
    </dgm:pt>
    <dgm:pt modelId="{1FFB68B0-D48E-4768-A722-D6A7745258FA}" type="parTrans" cxnId="{8E507BA1-5EBB-4ED7-9CC6-FDD5C6F7F891}">
      <dgm:prSet/>
      <dgm:spPr/>
      <dgm:t>
        <a:bodyPr/>
        <a:lstStyle/>
        <a:p>
          <a:endParaRPr lang="en-US"/>
        </a:p>
      </dgm:t>
    </dgm:pt>
    <dgm:pt modelId="{544F27F6-208A-4A32-8919-0CE0B5DD3665}" type="sibTrans" cxnId="{8E507BA1-5EBB-4ED7-9CC6-FDD5C6F7F891}">
      <dgm:prSet/>
      <dgm:spPr/>
      <dgm:t>
        <a:bodyPr/>
        <a:lstStyle/>
        <a:p>
          <a:endParaRPr lang="en-US"/>
        </a:p>
      </dgm:t>
    </dgm:pt>
    <dgm:pt modelId="{AB08BBA8-2476-4A24-81B0-57AFF17A62F7}" type="pres">
      <dgm:prSet presAssocID="{E4D28E8D-3313-47D9-89C4-CE0D7ABA6944}" presName="cycle" presStyleCnt="0">
        <dgm:presLayoutVars>
          <dgm:dir/>
          <dgm:resizeHandles val="exact"/>
        </dgm:presLayoutVars>
      </dgm:prSet>
      <dgm:spPr/>
      <dgm:t>
        <a:bodyPr/>
        <a:lstStyle/>
        <a:p>
          <a:endParaRPr lang="en-US"/>
        </a:p>
      </dgm:t>
    </dgm:pt>
    <dgm:pt modelId="{73F35981-3E9B-450B-8D7C-B0BA3DC57F54}" type="pres">
      <dgm:prSet presAssocID="{10CC834F-ABA7-4A81-BB80-DDD2CA32C8CB}" presName="node" presStyleLbl="node1" presStyleIdx="0" presStyleCnt="2">
        <dgm:presLayoutVars>
          <dgm:bulletEnabled val="1"/>
        </dgm:presLayoutVars>
      </dgm:prSet>
      <dgm:spPr/>
      <dgm:t>
        <a:bodyPr/>
        <a:lstStyle/>
        <a:p>
          <a:endParaRPr lang="en-US"/>
        </a:p>
      </dgm:t>
    </dgm:pt>
    <dgm:pt modelId="{70D68A3A-625C-4695-90F0-921A5EACC120}" type="pres">
      <dgm:prSet presAssocID="{8385EC36-D1C6-416A-A138-911899A2DD2D}" presName="sibTrans" presStyleLbl="sibTrans2D1" presStyleIdx="0" presStyleCnt="2"/>
      <dgm:spPr/>
      <dgm:t>
        <a:bodyPr/>
        <a:lstStyle/>
        <a:p>
          <a:endParaRPr lang="en-US"/>
        </a:p>
      </dgm:t>
    </dgm:pt>
    <dgm:pt modelId="{FC130A02-4DA6-4B50-87DD-F9EDA4B6D872}" type="pres">
      <dgm:prSet presAssocID="{8385EC36-D1C6-416A-A138-911899A2DD2D}" presName="connectorText" presStyleLbl="sibTrans2D1" presStyleIdx="0" presStyleCnt="2"/>
      <dgm:spPr/>
      <dgm:t>
        <a:bodyPr/>
        <a:lstStyle/>
        <a:p>
          <a:endParaRPr lang="en-US"/>
        </a:p>
      </dgm:t>
    </dgm:pt>
    <dgm:pt modelId="{2A588360-08C0-431F-B26D-7DF804E55B26}" type="pres">
      <dgm:prSet presAssocID="{1F6C5F75-3E91-4603-B446-D83226190853}" presName="node" presStyleLbl="node1" presStyleIdx="1" presStyleCnt="2">
        <dgm:presLayoutVars>
          <dgm:bulletEnabled val="1"/>
        </dgm:presLayoutVars>
      </dgm:prSet>
      <dgm:spPr/>
      <dgm:t>
        <a:bodyPr/>
        <a:lstStyle/>
        <a:p>
          <a:endParaRPr lang="en-US"/>
        </a:p>
      </dgm:t>
    </dgm:pt>
    <dgm:pt modelId="{E883D4AA-F84C-49D3-9345-3EF159A3E6EA}" type="pres">
      <dgm:prSet presAssocID="{544F27F6-208A-4A32-8919-0CE0B5DD3665}" presName="sibTrans" presStyleLbl="sibTrans2D1" presStyleIdx="1" presStyleCnt="2"/>
      <dgm:spPr/>
      <dgm:t>
        <a:bodyPr/>
        <a:lstStyle/>
        <a:p>
          <a:endParaRPr lang="en-US"/>
        </a:p>
      </dgm:t>
    </dgm:pt>
    <dgm:pt modelId="{550D8382-F262-4A6C-8CA3-790E6A820650}" type="pres">
      <dgm:prSet presAssocID="{544F27F6-208A-4A32-8919-0CE0B5DD3665}" presName="connectorText" presStyleLbl="sibTrans2D1" presStyleIdx="1" presStyleCnt="2"/>
      <dgm:spPr/>
      <dgm:t>
        <a:bodyPr/>
        <a:lstStyle/>
        <a:p>
          <a:endParaRPr lang="en-US"/>
        </a:p>
      </dgm:t>
    </dgm:pt>
  </dgm:ptLst>
  <dgm:cxnLst>
    <dgm:cxn modelId="{818F3F4D-EA6D-4227-9E6E-756C0E96B083}" type="presOf" srcId="{544F27F6-208A-4A32-8919-0CE0B5DD3665}" destId="{550D8382-F262-4A6C-8CA3-790E6A820650}" srcOrd="1" destOrd="0" presId="urn:microsoft.com/office/officeart/2005/8/layout/cycle2"/>
    <dgm:cxn modelId="{54D32E05-AFB9-4866-99AE-37070099A86F}" type="presOf" srcId="{8385EC36-D1C6-416A-A138-911899A2DD2D}" destId="{70D68A3A-625C-4695-90F0-921A5EACC120}" srcOrd="0" destOrd="0" presId="urn:microsoft.com/office/officeart/2005/8/layout/cycle2"/>
    <dgm:cxn modelId="{FC68FD7F-BF21-44C9-99B3-DE6B50949BC1}" type="presOf" srcId="{8385EC36-D1C6-416A-A138-911899A2DD2D}" destId="{FC130A02-4DA6-4B50-87DD-F9EDA4B6D872}" srcOrd="1" destOrd="0" presId="urn:microsoft.com/office/officeart/2005/8/layout/cycle2"/>
    <dgm:cxn modelId="{8E507BA1-5EBB-4ED7-9CC6-FDD5C6F7F891}" srcId="{E4D28E8D-3313-47D9-89C4-CE0D7ABA6944}" destId="{1F6C5F75-3E91-4603-B446-D83226190853}" srcOrd="1" destOrd="0" parTransId="{1FFB68B0-D48E-4768-A722-D6A7745258FA}" sibTransId="{544F27F6-208A-4A32-8919-0CE0B5DD3665}"/>
    <dgm:cxn modelId="{E51E6B38-CD8D-48E7-8B43-D834F1D92AB7}" type="presOf" srcId="{1F6C5F75-3E91-4603-B446-D83226190853}" destId="{2A588360-08C0-431F-B26D-7DF804E55B26}" srcOrd="0" destOrd="0" presId="urn:microsoft.com/office/officeart/2005/8/layout/cycle2"/>
    <dgm:cxn modelId="{AF938AC3-E8F8-4E5F-9F02-AA5487B85CC5}" type="presOf" srcId="{E4D28E8D-3313-47D9-89C4-CE0D7ABA6944}" destId="{AB08BBA8-2476-4A24-81B0-57AFF17A62F7}" srcOrd="0" destOrd="0" presId="urn:microsoft.com/office/officeart/2005/8/layout/cycle2"/>
    <dgm:cxn modelId="{9B87C6BD-B413-40BF-8EF7-84F323A0834E}" srcId="{E4D28E8D-3313-47D9-89C4-CE0D7ABA6944}" destId="{10CC834F-ABA7-4A81-BB80-DDD2CA32C8CB}" srcOrd="0" destOrd="0" parTransId="{627B75BE-2F10-494F-8720-58CC70EBBCAC}" sibTransId="{8385EC36-D1C6-416A-A138-911899A2DD2D}"/>
    <dgm:cxn modelId="{2469FE96-6189-4D58-BF11-603F5AC18142}" type="presOf" srcId="{544F27F6-208A-4A32-8919-0CE0B5DD3665}" destId="{E883D4AA-F84C-49D3-9345-3EF159A3E6EA}" srcOrd="0" destOrd="0" presId="urn:microsoft.com/office/officeart/2005/8/layout/cycle2"/>
    <dgm:cxn modelId="{7119E969-7DAC-4F1B-999C-60102EB69187}" type="presOf" srcId="{10CC834F-ABA7-4A81-BB80-DDD2CA32C8CB}" destId="{73F35981-3E9B-450B-8D7C-B0BA3DC57F54}" srcOrd="0" destOrd="0" presId="urn:microsoft.com/office/officeart/2005/8/layout/cycle2"/>
    <dgm:cxn modelId="{83E18C9F-029A-4E28-868B-4FD457D882B2}" type="presParOf" srcId="{AB08BBA8-2476-4A24-81B0-57AFF17A62F7}" destId="{73F35981-3E9B-450B-8D7C-B0BA3DC57F54}" srcOrd="0" destOrd="0" presId="urn:microsoft.com/office/officeart/2005/8/layout/cycle2"/>
    <dgm:cxn modelId="{1957E965-BB67-4CF3-BE28-4A998BECB4C6}" type="presParOf" srcId="{AB08BBA8-2476-4A24-81B0-57AFF17A62F7}" destId="{70D68A3A-625C-4695-90F0-921A5EACC120}" srcOrd="1" destOrd="0" presId="urn:microsoft.com/office/officeart/2005/8/layout/cycle2"/>
    <dgm:cxn modelId="{3729C975-67E9-4EF6-B77F-2AD8AAFB18D1}" type="presParOf" srcId="{70D68A3A-625C-4695-90F0-921A5EACC120}" destId="{FC130A02-4DA6-4B50-87DD-F9EDA4B6D872}" srcOrd="0" destOrd="0" presId="urn:microsoft.com/office/officeart/2005/8/layout/cycle2"/>
    <dgm:cxn modelId="{818F3D54-9755-4459-BEA9-65422C3EB9A6}" type="presParOf" srcId="{AB08BBA8-2476-4A24-81B0-57AFF17A62F7}" destId="{2A588360-08C0-431F-B26D-7DF804E55B26}" srcOrd="2" destOrd="0" presId="urn:microsoft.com/office/officeart/2005/8/layout/cycle2"/>
    <dgm:cxn modelId="{159B0DF7-54AF-452D-BD43-A51396F075A2}" type="presParOf" srcId="{AB08BBA8-2476-4A24-81B0-57AFF17A62F7}" destId="{E883D4AA-F84C-49D3-9345-3EF159A3E6EA}" srcOrd="3" destOrd="0" presId="urn:microsoft.com/office/officeart/2005/8/layout/cycle2"/>
    <dgm:cxn modelId="{83683F33-373B-4335-92EE-FE630F747F26}" type="presParOf" srcId="{E883D4AA-F84C-49D3-9345-3EF159A3E6EA}" destId="{550D8382-F262-4A6C-8CA3-790E6A82065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15B952-AED0-4144-88C3-78E799F5B783}"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1937C43B-80F0-480F-B1FE-ECE3E3142C23}">
      <dgm:prSet/>
      <dgm:spPr/>
      <dgm:t>
        <a:bodyPr/>
        <a:lstStyle/>
        <a:p>
          <a:pPr>
            <a:lnSpc>
              <a:spcPct val="100000"/>
            </a:lnSpc>
          </a:pPr>
          <a:r>
            <a:rPr lang="en-GB" dirty="0"/>
            <a:t>Forward and back translation of Breastfeeding  Motivational Instructional Measurement Scale into Thai</a:t>
          </a:r>
          <a:endParaRPr lang="en-US" dirty="0"/>
        </a:p>
      </dgm:t>
    </dgm:pt>
    <dgm:pt modelId="{00A710B4-112F-4616-B905-1B3490E96C53}" type="parTrans" cxnId="{A868986A-3E73-4659-AFFA-11311E30895D}">
      <dgm:prSet/>
      <dgm:spPr/>
      <dgm:t>
        <a:bodyPr/>
        <a:lstStyle/>
        <a:p>
          <a:endParaRPr lang="en-US"/>
        </a:p>
      </dgm:t>
    </dgm:pt>
    <dgm:pt modelId="{A1F43A18-A685-426C-811B-06742683BC49}" type="sibTrans" cxnId="{A868986A-3E73-4659-AFFA-11311E30895D}">
      <dgm:prSet/>
      <dgm:spPr/>
      <dgm:t>
        <a:bodyPr/>
        <a:lstStyle/>
        <a:p>
          <a:endParaRPr lang="en-US"/>
        </a:p>
      </dgm:t>
    </dgm:pt>
    <dgm:pt modelId="{04E46A9C-FBF5-4E9F-A10F-01CD54854CB5}">
      <dgm:prSet/>
      <dgm:spPr/>
      <dgm:t>
        <a:bodyPr/>
        <a:lstStyle/>
        <a:p>
          <a:pPr>
            <a:lnSpc>
              <a:spcPct val="100000"/>
            </a:lnSpc>
          </a:pPr>
          <a:r>
            <a:rPr lang="en-GB"/>
            <a:t>Pilot tested (n=37)</a:t>
          </a:r>
          <a:endParaRPr lang="en-US"/>
        </a:p>
      </dgm:t>
    </dgm:pt>
    <dgm:pt modelId="{CE87DB8E-7C59-43DA-9A7F-490FBBA5221A}" type="parTrans" cxnId="{A5D1BBF1-48F5-4620-ADAB-D120D2055F13}">
      <dgm:prSet/>
      <dgm:spPr/>
      <dgm:t>
        <a:bodyPr/>
        <a:lstStyle/>
        <a:p>
          <a:endParaRPr lang="en-US"/>
        </a:p>
      </dgm:t>
    </dgm:pt>
    <dgm:pt modelId="{A18CA35A-F2FC-4D12-A40A-BB89CA0962DC}" type="sibTrans" cxnId="{A5D1BBF1-48F5-4620-ADAB-D120D2055F13}">
      <dgm:prSet/>
      <dgm:spPr/>
      <dgm:t>
        <a:bodyPr/>
        <a:lstStyle/>
        <a:p>
          <a:endParaRPr lang="en-US"/>
        </a:p>
      </dgm:t>
    </dgm:pt>
    <dgm:pt modelId="{A5F01FDD-9BAE-457C-97AC-389B0DE52775}">
      <dgm:prSet/>
      <dgm:spPr/>
      <dgm:t>
        <a:bodyPr/>
        <a:lstStyle/>
        <a:p>
          <a:pPr>
            <a:lnSpc>
              <a:spcPct val="100000"/>
            </a:lnSpc>
          </a:pPr>
          <a:r>
            <a:rPr lang="en-GB"/>
            <a:t>Further adaptation of scale with expert panel</a:t>
          </a:r>
          <a:endParaRPr lang="en-US"/>
        </a:p>
      </dgm:t>
    </dgm:pt>
    <dgm:pt modelId="{211D86FB-D5F1-41EC-AF65-FD9A16CF2AF2}" type="parTrans" cxnId="{9BD50669-D658-4D93-9478-23B8D161B555}">
      <dgm:prSet/>
      <dgm:spPr/>
      <dgm:t>
        <a:bodyPr/>
        <a:lstStyle/>
        <a:p>
          <a:endParaRPr lang="en-US"/>
        </a:p>
      </dgm:t>
    </dgm:pt>
    <dgm:pt modelId="{40BF07E3-A09C-4D29-9B03-DAAFB6FBCD32}" type="sibTrans" cxnId="{9BD50669-D658-4D93-9478-23B8D161B555}">
      <dgm:prSet/>
      <dgm:spPr/>
      <dgm:t>
        <a:bodyPr/>
        <a:lstStyle/>
        <a:p>
          <a:endParaRPr lang="en-US"/>
        </a:p>
      </dgm:t>
    </dgm:pt>
    <dgm:pt modelId="{600E1189-42D9-4829-9C99-901CB7FF1B4E}">
      <dgm:prSet/>
      <dgm:spPr/>
      <dgm:t>
        <a:bodyPr/>
        <a:lstStyle/>
        <a:p>
          <a:pPr>
            <a:lnSpc>
              <a:spcPct val="100000"/>
            </a:lnSpc>
          </a:pPr>
          <a:r>
            <a:rPr lang="en-GB"/>
            <a:t>Implementation of TBMIMS in University hospital (N= 183)</a:t>
          </a:r>
          <a:endParaRPr lang="en-US"/>
        </a:p>
      </dgm:t>
    </dgm:pt>
    <dgm:pt modelId="{DA8685F1-7154-4AA6-A6C5-44645BC2EA2E}" type="parTrans" cxnId="{DBAEA60B-1BE2-44C2-8B4F-4D6ABFC87E84}">
      <dgm:prSet/>
      <dgm:spPr/>
      <dgm:t>
        <a:bodyPr/>
        <a:lstStyle/>
        <a:p>
          <a:endParaRPr lang="en-US"/>
        </a:p>
      </dgm:t>
    </dgm:pt>
    <dgm:pt modelId="{A9EBF1EF-4810-4EF4-AAA8-B4856DEE8213}" type="sibTrans" cxnId="{DBAEA60B-1BE2-44C2-8B4F-4D6ABFC87E84}">
      <dgm:prSet/>
      <dgm:spPr/>
      <dgm:t>
        <a:bodyPr/>
        <a:lstStyle/>
        <a:p>
          <a:endParaRPr lang="en-US"/>
        </a:p>
      </dgm:t>
    </dgm:pt>
    <dgm:pt modelId="{0C675EB2-36E1-4E94-8A81-3D848F96CCA8}">
      <dgm:prSet/>
      <dgm:spPr/>
      <dgm:t>
        <a:bodyPr/>
        <a:lstStyle/>
        <a:p>
          <a:pPr>
            <a:lnSpc>
              <a:spcPct val="100000"/>
            </a:lnSpc>
          </a:pPr>
          <a:r>
            <a:rPr lang="en-GB"/>
            <a:t>Postnatal, breastfeeding women receiving midwife led breastfeeding instruction </a:t>
          </a:r>
          <a:endParaRPr lang="en-US"/>
        </a:p>
      </dgm:t>
    </dgm:pt>
    <dgm:pt modelId="{014502FD-1D21-48CC-9CE5-9477E5E1107B}" type="parTrans" cxnId="{3C8591BC-468E-4881-AC8C-D8CAC68D20C3}">
      <dgm:prSet/>
      <dgm:spPr/>
      <dgm:t>
        <a:bodyPr/>
        <a:lstStyle/>
        <a:p>
          <a:endParaRPr lang="en-US"/>
        </a:p>
      </dgm:t>
    </dgm:pt>
    <dgm:pt modelId="{2AC595B1-E96F-493B-9E07-92699D71B857}" type="sibTrans" cxnId="{3C8591BC-468E-4881-AC8C-D8CAC68D20C3}">
      <dgm:prSet/>
      <dgm:spPr/>
      <dgm:t>
        <a:bodyPr/>
        <a:lstStyle/>
        <a:p>
          <a:endParaRPr lang="en-US"/>
        </a:p>
      </dgm:t>
    </dgm:pt>
    <dgm:pt modelId="{78F8E73F-6F09-4A58-BAB4-266BB9EC8528}" type="pres">
      <dgm:prSet presAssocID="{8415B952-AED0-4144-88C3-78E799F5B783}" presName="root" presStyleCnt="0">
        <dgm:presLayoutVars>
          <dgm:dir/>
          <dgm:resizeHandles val="exact"/>
        </dgm:presLayoutVars>
      </dgm:prSet>
      <dgm:spPr/>
      <dgm:t>
        <a:bodyPr/>
        <a:lstStyle/>
        <a:p>
          <a:endParaRPr lang="en-US"/>
        </a:p>
      </dgm:t>
    </dgm:pt>
    <dgm:pt modelId="{57B7B097-B4AF-47B1-82E4-5DE2C8EDCED0}" type="pres">
      <dgm:prSet presAssocID="{1937C43B-80F0-480F-B1FE-ECE3E3142C23}" presName="compNode" presStyleCnt="0"/>
      <dgm:spPr/>
    </dgm:pt>
    <dgm:pt modelId="{91E127A1-2530-4DFE-AA35-77243E24BD8A}" type="pres">
      <dgm:prSet presAssocID="{1937C43B-80F0-480F-B1FE-ECE3E3142C23}" presName="bgRect" presStyleLbl="bgShp" presStyleIdx="0" presStyleCnt="5"/>
      <dgm:spPr/>
    </dgm:pt>
    <dgm:pt modelId="{ED59D8BD-13DD-484C-9CF3-E3AA042CA54D}" type="pres">
      <dgm:prSet presAssocID="{1937C43B-80F0-480F-B1FE-ECE3E3142C23}"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Arrow: Slight curve"/>
        </a:ext>
      </dgm:extLst>
    </dgm:pt>
    <dgm:pt modelId="{23FE9C0A-7F31-4DB4-B91E-BE3BFBC58C8B}" type="pres">
      <dgm:prSet presAssocID="{1937C43B-80F0-480F-B1FE-ECE3E3142C23}" presName="spaceRect" presStyleCnt="0"/>
      <dgm:spPr/>
    </dgm:pt>
    <dgm:pt modelId="{96E048AE-23CD-4814-8447-611EAE88A2B9}" type="pres">
      <dgm:prSet presAssocID="{1937C43B-80F0-480F-B1FE-ECE3E3142C23}" presName="parTx" presStyleLbl="revTx" presStyleIdx="0" presStyleCnt="5">
        <dgm:presLayoutVars>
          <dgm:chMax val="0"/>
          <dgm:chPref val="0"/>
        </dgm:presLayoutVars>
      </dgm:prSet>
      <dgm:spPr/>
      <dgm:t>
        <a:bodyPr/>
        <a:lstStyle/>
        <a:p>
          <a:endParaRPr lang="en-US"/>
        </a:p>
      </dgm:t>
    </dgm:pt>
    <dgm:pt modelId="{77B0F294-9D3B-4B65-B170-B02E0739B23B}" type="pres">
      <dgm:prSet presAssocID="{A1F43A18-A685-426C-811B-06742683BC49}" presName="sibTrans" presStyleCnt="0"/>
      <dgm:spPr/>
    </dgm:pt>
    <dgm:pt modelId="{8BC3142D-0C96-49DA-AB78-11364140A574}" type="pres">
      <dgm:prSet presAssocID="{04E46A9C-FBF5-4E9F-A10F-01CD54854CB5}" presName="compNode" presStyleCnt="0"/>
      <dgm:spPr/>
    </dgm:pt>
    <dgm:pt modelId="{680DB4A2-9525-4BFF-B62D-81CCBBCBB391}" type="pres">
      <dgm:prSet presAssocID="{04E46A9C-FBF5-4E9F-A10F-01CD54854CB5}" presName="bgRect" presStyleLbl="bgShp" presStyleIdx="1" presStyleCnt="5"/>
      <dgm:spPr/>
    </dgm:pt>
    <dgm:pt modelId="{84CFAD77-9AD9-4A57-AE59-20CAF6C5F7F3}" type="pres">
      <dgm:prSet presAssocID="{04E46A9C-FBF5-4E9F-A10F-01CD54854CB5}"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FE6587A5-0074-4817-814A-1FA782CE4B90}" type="pres">
      <dgm:prSet presAssocID="{04E46A9C-FBF5-4E9F-A10F-01CD54854CB5}" presName="spaceRect" presStyleCnt="0"/>
      <dgm:spPr/>
    </dgm:pt>
    <dgm:pt modelId="{9668D767-ABC2-45A7-9C9A-26F75E5F9757}" type="pres">
      <dgm:prSet presAssocID="{04E46A9C-FBF5-4E9F-A10F-01CD54854CB5}" presName="parTx" presStyleLbl="revTx" presStyleIdx="1" presStyleCnt="5">
        <dgm:presLayoutVars>
          <dgm:chMax val="0"/>
          <dgm:chPref val="0"/>
        </dgm:presLayoutVars>
      </dgm:prSet>
      <dgm:spPr/>
      <dgm:t>
        <a:bodyPr/>
        <a:lstStyle/>
        <a:p>
          <a:endParaRPr lang="en-US"/>
        </a:p>
      </dgm:t>
    </dgm:pt>
    <dgm:pt modelId="{FABC4AAC-11B8-4EB3-8239-1D8056E05FC7}" type="pres">
      <dgm:prSet presAssocID="{A18CA35A-F2FC-4D12-A40A-BB89CA0962DC}" presName="sibTrans" presStyleCnt="0"/>
      <dgm:spPr/>
    </dgm:pt>
    <dgm:pt modelId="{59AC4162-469B-42D7-A210-9CB1503A55CB}" type="pres">
      <dgm:prSet presAssocID="{A5F01FDD-9BAE-457C-97AC-389B0DE52775}" presName="compNode" presStyleCnt="0"/>
      <dgm:spPr/>
    </dgm:pt>
    <dgm:pt modelId="{D5EB0C12-33C0-4D30-A048-27640FA67DBB}" type="pres">
      <dgm:prSet presAssocID="{A5F01FDD-9BAE-457C-97AC-389B0DE52775}" presName="bgRect" presStyleLbl="bgShp" presStyleIdx="2" presStyleCnt="5"/>
      <dgm:spPr/>
    </dgm:pt>
    <dgm:pt modelId="{D42EF63F-D880-4226-966E-7725F6FB8642}" type="pres">
      <dgm:prSet presAssocID="{A5F01FDD-9BAE-457C-97AC-389B0DE52775}"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6B10A072-75B1-4F84-BFCA-D4DB2CF1365C}" type="pres">
      <dgm:prSet presAssocID="{A5F01FDD-9BAE-457C-97AC-389B0DE52775}" presName="spaceRect" presStyleCnt="0"/>
      <dgm:spPr/>
    </dgm:pt>
    <dgm:pt modelId="{2564CC34-8C60-4C3A-90C9-D819E092B8DF}" type="pres">
      <dgm:prSet presAssocID="{A5F01FDD-9BAE-457C-97AC-389B0DE52775}" presName="parTx" presStyleLbl="revTx" presStyleIdx="2" presStyleCnt="5">
        <dgm:presLayoutVars>
          <dgm:chMax val="0"/>
          <dgm:chPref val="0"/>
        </dgm:presLayoutVars>
      </dgm:prSet>
      <dgm:spPr/>
      <dgm:t>
        <a:bodyPr/>
        <a:lstStyle/>
        <a:p>
          <a:endParaRPr lang="en-US"/>
        </a:p>
      </dgm:t>
    </dgm:pt>
    <dgm:pt modelId="{BE374286-DAC4-4B29-87FD-F3D121937A9D}" type="pres">
      <dgm:prSet presAssocID="{40BF07E3-A09C-4D29-9B03-DAAFB6FBCD32}" presName="sibTrans" presStyleCnt="0"/>
      <dgm:spPr/>
    </dgm:pt>
    <dgm:pt modelId="{A48847B7-29B8-4965-B323-62BF1C17491E}" type="pres">
      <dgm:prSet presAssocID="{600E1189-42D9-4829-9C99-901CB7FF1B4E}" presName="compNode" presStyleCnt="0"/>
      <dgm:spPr/>
    </dgm:pt>
    <dgm:pt modelId="{4EA22713-9295-4945-A183-FF2D8CBCEFF0}" type="pres">
      <dgm:prSet presAssocID="{600E1189-42D9-4829-9C99-901CB7FF1B4E}" presName="bgRect" presStyleLbl="bgShp" presStyleIdx="3" presStyleCnt="5"/>
      <dgm:spPr/>
    </dgm:pt>
    <dgm:pt modelId="{A17D3224-82D3-43BF-88E8-2640CD291E93}" type="pres">
      <dgm:prSet presAssocID="{600E1189-42D9-4829-9C99-901CB7FF1B4E}"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BCE896AA-C966-4D7A-B7BA-42E2E5B953AE}" type="pres">
      <dgm:prSet presAssocID="{600E1189-42D9-4829-9C99-901CB7FF1B4E}" presName="spaceRect" presStyleCnt="0"/>
      <dgm:spPr/>
    </dgm:pt>
    <dgm:pt modelId="{4793210A-DEC6-4D18-A383-EC97791DB5C7}" type="pres">
      <dgm:prSet presAssocID="{600E1189-42D9-4829-9C99-901CB7FF1B4E}" presName="parTx" presStyleLbl="revTx" presStyleIdx="3" presStyleCnt="5">
        <dgm:presLayoutVars>
          <dgm:chMax val="0"/>
          <dgm:chPref val="0"/>
        </dgm:presLayoutVars>
      </dgm:prSet>
      <dgm:spPr/>
      <dgm:t>
        <a:bodyPr/>
        <a:lstStyle/>
        <a:p>
          <a:endParaRPr lang="en-US"/>
        </a:p>
      </dgm:t>
    </dgm:pt>
    <dgm:pt modelId="{4FD52481-72C1-4DB0-897F-06C1CD73FA7E}" type="pres">
      <dgm:prSet presAssocID="{A9EBF1EF-4810-4EF4-AAA8-B4856DEE8213}" presName="sibTrans" presStyleCnt="0"/>
      <dgm:spPr/>
    </dgm:pt>
    <dgm:pt modelId="{4EB31D3F-2C03-4137-9ACF-75551C99D107}" type="pres">
      <dgm:prSet presAssocID="{0C675EB2-36E1-4E94-8A81-3D848F96CCA8}" presName="compNode" presStyleCnt="0"/>
      <dgm:spPr/>
    </dgm:pt>
    <dgm:pt modelId="{228C76B2-FBAA-49D5-99DE-0FA7EC8B7A27}" type="pres">
      <dgm:prSet presAssocID="{0C675EB2-36E1-4E94-8A81-3D848F96CCA8}" presName="bgRect" presStyleLbl="bgShp" presStyleIdx="4" presStyleCnt="5"/>
      <dgm:spPr/>
    </dgm:pt>
    <dgm:pt modelId="{311A35F1-C6CF-41CE-A8BA-497DE0669C47}" type="pres">
      <dgm:prSet presAssocID="{0C675EB2-36E1-4E94-8A81-3D848F96CCA8}"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Baby"/>
        </a:ext>
      </dgm:extLst>
    </dgm:pt>
    <dgm:pt modelId="{B2D5CD18-4589-4237-ACAF-09ED50BEA408}" type="pres">
      <dgm:prSet presAssocID="{0C675EB2-36E1-4E94-8A81-3D848F96CCA8}" presName="spaceRect" presStyleCnt="0"/>
      <dgm:spPr/>
    </dgm:pt>
    <dgm:pt modelId="{85F522CB-739F-4041-8D54-EFD08838DD7B}" type="pres">
      <dgm:prSet presAssocID="{0C675EB2-36E1-4E94-8A81-3D848F96CCA8}" presName="parTx" presStyleLbl="revTx" presStyleIdx="4" presStyleCnt="5">
        <dgm:presLayoutVars>
          <dgm:chMax val="0"/>
          <dgm:chPref val="0"/>
        </dgm:presLayoutVars>
      </dgm:prSet>
      <dgm:spPr/>
      <dgm:t>
        <a:bodyPr/>
        <a:lstStyle/>
        <a:p>
          <a:endParaRPr lang="en-US"/>
        </a:p>
      </dgm:t>
    </dgm:pt>
  </dgm:ptLst>
  <dgm:cxnLst>
    <dgm:cxn modelId="{9BD50669-D658-4D93-9478-23B8D161B555}" srcId="{8415B952-AED0-4144-88C3-78E799F5B783}" destId="{A5F01FDD-9BAE-457C-97AC-389B0DE52775}" srcOrd="2" destOrd="0" parTransId="{211D86FB-D5F1-41EC-AF65-FD9A16CF2AF2}" sibTransId="{40BF07E3-A09C-4D29-9B03-DAAFB6FBCD32}"/>
    <dgm:cxn modelId="{A16CC534-41B8-43FB-AAAE-184EC29CD371}" type="presOf" srcId="{0C675EB2-36E1-4E94-8A81-3D848F96CCA8}" destId="{85F522CB-739F-4041-8D54-EFD08838DD7B}" srcOrd="0" destOrd="0" presId="urn:microsoft.com/office/officeart/2018/2/layout/IconVerticalSolidList"/>
    <dgm:cxn modelId="{2981FC6E-DBC6-40BA-B599-B8EA2A5D7C0D}" type="presOf" srcId="{A5F01FDD-9BAE-457C-97AC-389B0DE52775}" destId="{2564CC34-8C60-4C3A-90C9-D819E092B8DF}" srcOrd="0" destOrd="0" presId="urn:microsoft.com/office/officeart/2018/2/layout/IconVerticalSolidList"/>
    <dgm:cxn modelId="{DD31BF1F-BA41-46B3-AB1C-3475BA1F04A4}" type="presOf" srcId="{600E1189-42D9-4829-9C99-901CB7FF1B4E}" destId="{4793210A-DEC6-4D18-A383-EC97791DB5C7}" srcOrd="0" destOrd="0" presId="urn:microsoft.com/office/officeart/2018/2/layout/IconVerticalSolidList"/>
    <dgm:cxn modelId="{CFDDDD6C-234A-4561-B33E-831326507F3F}" type="presOf" srcId="{8415B952-AED0-4144-88C3-78E799F5B783}" destId="{78F8E73F-6F09-4A58-BAB4-266BB9EC8528}" srcOrd="0" destOrd="0" presId="urn:microsoft.com/office/officeart/2018/2/layout/IconVerticalSolidList"/>
    <dgm:cxn modelId="{A5D1BBF1-48F5-4620-ADAB-D120D2055F13}" srcId="{8415B952-AED0-4144-88C3-78E799F5B783}" destId="{04E46A9C-FBF5-4E9F-A10F-01CD54854CB5}" srcOrd="1" destOrd="0" parTransId="{CE87DB8E-7C59-43DA-9A7F-490FBBA5221A}" sibTransId="{A18CA35A-F2FC-4D12-A40A-BB89CA0962DC}"/>
    <dgm:cxn modelId="{937301BD-3230-4303-89FE-23C90AD51099}" type="presOf" srcId="{1937C43B-80F0-480F-B1FE-ECE3E3142C23}" destId="{96E048AE-23CD-4814-8447-611EAE88A2B9}" srcOrd="0" destOrd="0" presId="urn:microsoft.com/office/officeart/2018/2/layout/IconVerticalSolidList"/>
    <dgm:cxn modelId="{A868986A-3E73-4659-AFFA-11311E30895D}" srcId="{8415B952-AED0-4144-88C3-78E799F5B783}" destId="{1937C43B-80F0-480F-B1FE-ECE3E3142C23}" srcOrd="0" destOrd="0" parTransId="{00A710B4-112F-4616-B905-1B3490E96C53}" sibTransId="{A1F43A18-A685-426C-811B-06742683BC49}"/>
    <dgm:cxn modelId="{3C8591BC-468E-4881-AC8C-D8CAC68D20C3}" srcId="{8415B952-AED0-4144-88C3-78E799F5B783}" destId="{0C675EB2-36E1-4E94-8A81-3D848F96CCA8}" srcOrd="4" destOrd="0" parTransId="{014502FD-1D21-48CC-9CE5-9477E5E1107B}" sibTransId="{2AC595B1-E96F-493B-9E07-92699D71B857}"/>
    <dgm:cxn modelId="{6C99BB94-3ED8-4848-A23D-9080408D509E}" type="presOf" srcId="{04E46A9C-FBF5-4E9F-A10F-01CD54854CB5}" destId="{9668D767-ABC2-45A7-9C9A-26F75E5F9757}" srcOrd="0" destOrd="0" presId="urn:microsoft.com/office/officeart/2018/2/layout/IconVerticalSolidList"/>
    <dgm:cxn modelId="{DBAEA60B-1BE2-44C2-8B4F-4D6ABFC87E84}" srcId="{8415B952-AED0-4144-88C3-78E799F5B783}" destId="{600E1189-42D9-4829-9C99-901CB7FF1B4E}" srcOrd="3" destOrd="0" parTransId="{DA8685F1-7154-4AA6-A6C5-44645BC2EA2E}" sibTransId="{A9EBF1EF-4810-4EF4-AAA8-B4856DEE8213}"/>
    <dgm:cxn modelId="{51D9BFE7-2C11-4033-9A57-A05F158BE567}" type="presParOf" srcId="{78F8E73F-6F09-4A58-BAB4-266BB9EC8528}" destId="{57B7B097-B4AF-47B1-82E4-5DE2C8EDCED0}" srcOrd="0" destOrd="0" presId="urn:microsoft.com/office/officeart/2018/2/layout/IconVerticalSolidList"/>
    <dgm:cxn modelId="{F23A36A6-297A-45D6-9F08-BC216BB53DFE}" type="presParOf" srcId="{57B7B097-B4AF-47B1-82E4-5DE2C8EDCED0}" destId="{91E127A1-2530-4DFE-AA35-77243E24BD8A}" srcOrd="0" destOrd="0" presId="urn:microsoft.com/office/officeart/2018/2/layout/IconVerticalSolidList"/>
    <dgm:cxn modelId="{7CD78DCB-32E5-44CC-92D5-DD282D683793}" type="presParOf" srcId="{57B7B097-B4AF-47B1-82E4-5DE2C8EDCED0}" destId="{ED59D8BD-13DD-484C-9CF3-E3AA042CA54D}" srcOrd="1" destOrd="0" presId="urn:microsoft.com/office/officeart/2018/2/layout/IconVerticalSolidList"/>
    <dgm:cxn modelId="{7EA74C65-01C7-4963-8816-362CB48528D8}" type="presParOf" srcId="{57B7B097-B4AF-47B1-82E4-5DE2C8EDCED0}" destId="{23FE9C0A-7F31-4DB4-B91E-BE3BFBC58C8B}" srcOrd="2" destOrd="0" presId="urn:microsoft.com/office/officeart/2018/2/layout/IconVerticalSolidList"/>
    <dgm:cxn modelId="{4AC23E00-75EF-4839-8527-66165D959092}" type="presParOf" srcId="{57B7B097-B4AF-47B1-82E4-5DE2C8EDCED0}" destId="{96E048AE-23CD-4814-8447-611EAE88A2B9}" srcOrd="3" destOrd="0" presId="urn:microsoft.com/office/officeart/2018/2/layout/IconVerticalSolidList"/>
    <dgm:cxn modelId="{236A03A3-D5A0-4E9A-98E1-14C18B973681}" type="presParOf" srcId="{78F8E73F-6F09-4A58-BAB4-266BB9EC8528}" destId="{77B0F294-9D3B-4B65-B170-B02E0739B23B}" srcOrd="1" destOrd="0" presId="urn:microsoft.com/office/officeart/2018/2/layout/IconVerticalSolidList"/>
    <dgm:cxn modelId="{3B6D125A-47CA-4410-8583-EF735178D717}" type="presParOf" srcId="{78F8E73F-6F09-4A58-BAB4-266BB9EC8528}" destId="{8BC3142D-0C96-49DA-AB78-11364140A574}" srcOrd="2" destOrd="0" presId="urn:microsoft.com/office/officeart/2018/2/layout/IconVerticalSolidList"/>
    <dgm:cxn modelId="{20DCBD52-355C-4505-9E70-5578F3311075}" type="presParOf" srcId="{8BC3142D-0C96-49DA-AB78-11364140A574}" destId="{680DB4A2-9525-4BFF-B62D-81CCBBCBB391}" srcOrd="0" destOrd="0" presId="urn:microsoft.com/office/officeart/2018/2/layout/IconVerticalSolidList"/>
    <dgm:cxn modelId="{E2ADD334-C57D-4D0F-B59C-C62DE5C987CD}" type="presParOf" srcId="{8BC3142D-0C96-49DA-AB78-11364140A574}" destId="{84CFAD77-9AD9-4A57-AE59-20CAF6C5F7F3}" srcOrd="1" destOrd="0" presId="urn:microsoft.com/office/officeart/2018/2/layout/IconVerticalSolidList"/>
    <dgm:cxn modelId="{5075B912-69FD-4ED2-B867-6C358572248C}" type="presParOf" srcId="{8BC3142D-0C96-49DA-AB78-11364140A574}" destId="{FE6587A5-0074-4817-814A-1FA782CE4B90}" srcOrd="2" destOrd="0" presId="urn:microsoft.com/office/officeart/2018/2/layout/IconVerticalSolidList"/>
    <dgm:cxn modelId="{9661875D-CE22-460B-B2EB-562D93B2A7B4}" type="presParOf" srcId="{8BC3142D-0C96-49DA-AB78-11364140A574}" destId="{9668D767-ABC2-45A7-9C9A-26F75E5F9757}" srcOrd="3" destOrd="0" presId="urn:microsoft.com/office/officeart/2018/2/layout/IconVerticalSolidList"/>
    <dgm:cxn modelId="{2D8B4F72-41C4-4DB9-BA90-9E732C952D63}" type="presParOf" srcId="{78F8E73F-6F09-4A58-BAB4-266BB9EC8528}" destId="{FABC4AAC-11B8-4EB3-8239-1D8056E05FC7}" srcOrd="3" destOrd="0" presId="urn:microsoft.com/office/officeart/2018/2/layout/IconVerticalSolidList"/>
    <dgm:cxn modelId="{7A98E2E9-52D3-48EB-B5ED-6C68BFC2A37E}" type="presParOf" srcId="{78F8E73F-6F09-4A58-BAB4-266BB9EC8528}" destId="{59AC4162-469B-42D7-A210-9CB1503A55CB}" srcOrd="4" destOrd="0" presId="urn:microsoft.com/office/officeart/2018/2/layout/IconVerticalSolidList"/>
    <dgm:cxn modelId="{2E84FA11-2B2D-47F1-9247-611023B93028}" type="presParOf" srcId="{59AC4162-469B-42D7-A210-9CB1503A55CB}" destId="{D5EB0C12-33C0-4D30-A048-27640FA67DBB}" srcOrd="0" destOrd="0" presId="urn:microsoft.com/office/officeart/2018/2/layout/IconVerticalSolidList"/>
    <dgm:cxn modelId="{79440D50-E6BC-432C-8092-5732360B433C}" type="presParOf" srcId="{59AC4162-469B-42D7-A210-9CB1503A55CB}" destId="{D42EF63F-D880-4226-966E-7725F6FB8642}" srcOrd="1" destOrd="0" presId="urn:microsoft.com/office/officeart/2018/2/layout/IconVerticalSolidList"/>
    <dgm:cxn modelId="{CA2A8141-8D9A-4678-9A6A-7FCE6E6F125E}" type="presParOf" srcId="{59AC4162-469B-42D7-A210-9CB1503A55CB}" destId="{6B10A072-75B1-4F84-BFCA-D4DB2CF1365C}" srcOrd="2" destOrd="0" presId="urn:microsoft.com/office/officeart/2018/2/layout/IconVerticalSolidList"/>
    <dgm:cxn modelId="{AEC9858B-7FED-4414-9318-F3F3ECAFEBFF}" type="presParOf" srcId="{59AC4162-469B-42D7-A210-9CB1503A55CB}" destId="{2564CC34-8C60-4C3A-90C9-D819E092B8DF}" srcOrd="3" destOrd="0" presId="urn:microsoft.com/office/officeart/2018/2/layout/IconVerticalSolidList"/>
    <dgm:cxn modelId="{8646B2CA-D804-466C-BD61-82A0F8282DFA}" type="presParOf" srcId="{78F8E73F-6F09-4A58-BAB4-266BB9EC8528}" destId="{BE374286-DAC4-4B29-87FD-F3D121937A9D}" srcOrd="5" destOrd="0" presId="urn:microsoft.com/office/officeart/2018/2/layout/IconVerticalSolidList"/>
    <dgm:cxn modelId="{A6BCF9AA-CC94-4D1A-80E7-7174ACA90B76}" type="presParOf" srcId="{78F8E73F-6F09-4A58-BAB4-266BB9EC8528}" destId="{A48847B7-29B8-4965-B323-62BF1C17491E}" srcOrd="6" destOrd="0" presId="urn:microsoft.com/office/officeart/2018/2/layout/IconVerticalSolidList"/>
    <dgm:cxn modelId="{388A4C19-B4A0-439F-80CD-1FF6C336D20F}" type="presParOf" srcId="{A48847B7-29B8-4965-B323-62BF1C17491E}" destId="{4EA22713-9295-4945-A183-FF2D8CBCEFF0}" srcOrd="0" destOrd="0" presId="urn:microsoft.com/office/officeart/2018/2/layout/IconVerticalSolidList"/>
    <dgm:cxn modelId="{AB9F7934-AC50-4DA0-9232-B7D529BC4771}" type="presParOf" srcId="{A48847B7-29B8-4965-B323-62BF1C17491E}" destId="{A17D3224-82D3-43BF-88E8-2640CD291E93}" srcOrd="1" destOrd="0" presId="urn:microsoft.com/office/officeart/2018/2/layout/IconVerticalSolidList"/>
    <dgm:cxn modelId="{7B4F2719-1005-47D3-81C2-4120CBB50292}" type="presParOf" srcId="{A48847B7-29B8-4965-B323-62BF1C17491E}" destId="{BCE896AA-C966-4D7A-B7BA-42E2E5B953AE}" srcOrd="2" destOrd="0" presId="urn:microsoft.com/office/officeart/2018/2/layout/IconVerticalSolidList"/>
    <dgm:cxn modelId="{722DAE5D-7BA1-4358-9911-894BC059E2DA}" type="presParOf" srcId="{A48847B7-29B8-4965-B323-62BF1C17491E}" destId="{4793210A-DEC6-4D18-A383-EC97791DB5C7}" srcOrd="3" destOrd="0" presId="urn:microsoft.com/office/officeart/2018/2/layout/IconVerticalSolidList"/>
    <dgm:cxn modelId="{8DD4C03A-B874-4B46-8205-89F425EED48C}" type="presParOf" srcId="{78F8E73F-6F09-4A58-BAB4-266BB9EC8528}" destId="{4FD52481-72C1-4DB0-897F-06C1CD73FA7E}" srcOrd="7" destOrd="0" presId="urn:microsoft.com/office/officeart/2018/2/layout/IconVerticalSolidList"/>
    <dgm:cxn modelId="{39876769-C50F-4CE1-90C9-044C1F16367E}" type="presParOf" srcId="{78F8E73F-6F09-4A58-BAB4-266BB9EC8528}" destId="{4EB31D3F-2C03-4137-9ACF-75551C99D107}" srcOrd="8" destOrd="0" presId="urn:microsoft.com/office/officeart/2018/2/layout/IconVerticalSolidList"/>
    <dgm:cxn modelId="{FFB709B6-CD7D-4940-918F-E32BB4A99923}" type="presParOf" srcId="{4EB31D3F-2C03-4137-9ACF-75551C99D107}" destId="{228C76B2-FBAA-49D5-99DE-0FA7EC8B7A27}" srcOrd="0" destOrd="0" presId="urn:microsoft.com/office/officeart/2018/2/layout/IconVerticalSolidList"/>
    <dgm:cxn modelId="{6B188485-771C-457D-A18B-750C5BA41BEA}" type="presParOf" srcId="{4EB31D3F-2C03-4137-9ACF-75551C99D107}" destId="{311A35F1-C6CF-41CE-A8BA-497DE0669C47}" srcOrd="1" destOrd="0" presId="urn:microsoft.com/office/officeart/2018/2/layout/IconVerticalSolidList"/>
    <dgm:cxn modelId="{B08ABE3B-B420-405B-830A-C65717E7E4CA}" type="presParOf" srcId="{4EB31D3F-2C03-4137-9ACF-75551C99D107}" destId="{B2D5CD18-4589-4237-ACAF-09ED50BEA408}" srcOrd="2" destOrd="0" presId="urn:microsoft.com/office/officeart/2018/2/layout/IconVerticalSolidList"/>
    <dgm:cxn modelId="{CA0258B6-6213-49E7-88E2-9230CAA5F879}" type="presParOf" srcId="{4EB31D3F-2C03-4137-9ACF-75551C99D107}" destId="{85F522CB-739F-4041-8D54-EFD08838DD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2EE167-86AE-4D81-9576-A1E71AED9E1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71B71CE-59B9-4EE6-9937-2BD8BA2068DD}">
      <dgm:prSet/>
      <dgm:spPr/>
      <dgm:t>
        <a:bodyPr/>
        <a:lstStyle/>
        <a:p>
          <a:r>
            <a:rPr lang="en-GB" dirty="0"/>
            <a:t>Evidence of collective culture which offered community and peer support</a:t>
          </a:r>
          <a:endParaRPr lang="en-US" dirty="0"/>
        </a:p>
      </dgm:t>
    </dgm:pt>
    <dgm:pt modelId="{8D362801-DD96-4E2A-8857-EF2363D913E6}" type="parTrans" cxnId="{8809D730-A9DA-4588-84DD-0EB95C6D38E3}">
      <dgm:prSet/>
      <dgm:spPr/>
      <dgm:t>
        <a:bodyPr/>
        <a:lstStyle/>
        <a:p>
          <a:endParaRPr lang="en-US"/>
        </a:p>
      </dgm:t>
    </dgm:pt>
    <dgm:pt modelId="{975DAACF-7508-4B03-98A5-B5B7B3482E04}" type="sibTrans" cxnId="{8809D730-A9DA-4588-84DD-0EB95C6D38E3}">
      <dgm:prSet/>
      <dgm:spPr/>
      <dgm:t>
        <a:bodyPr/>
        <a:lstStyle/>
        <a:p>
          <a:endParaRPr lang="en-US"/>
        </a:p>
      </dgm:t>
    </dgm:pt>
    <dgm:pt modelId="{4A7975D1-1735-4C46-85DA-78FFDB7186C0}">
      <dgm:prSet/>
      <dgm:spPr/>
      <dgm:t>
        <a:bodyPr/>
        <a:lstStyle/>
        <a:p>
          <a:r>
            <a:rPr lang="en-GB" dirty="0"/>
            <a:t>Women centred programme relevant to cultural values</a:t>
          </a:r>
          <a:endParaRPr lang="en-US" dirty="0"/>
        </a:p>
      </dgm:t>
    </dgm:pt>
    <dgm:pt modelId="{58D92537-70A0-4696-9869-45486C8ABEC4}" type="parTrans" cxnId="{6E639A6C-639F-447D-902D-A8A724B0B4ED}">
      <dgm:prSet/>
      <dgm:spPr/>
      <dgm:t>
        <a:bodyPr/>
        <a:lstStyle/>
        <a:p>
          <a:endParaRPr lang="en-US"/>
        </a:p>
      </dgm:t>
    </dgm:pt>
    <dgm:pt modelId="{6B3ABA40-21F1-4F54-8559-25002293E8EB}" type="sibTrans" cxnId="{6E639A6C-639F-447D-902D-A8A724B0B4ED}">
      <dgm:prSet/>
      <dgm:spPr/>
      <dgm:t>
        <a:bodyPr/>
        <a:lstStyle/>
        <a:p>
          <a:endParaRPr lang="en-US"/>
        </a:p>
      </dgm:t>
    </dgm:pt>
    <dgm:pt modelId="{14813125-03B8-42B4-9FA7-677DDADC3E20}">
      <dgm:prSet/>
      <dgm:spPr/>
      <dgm:t>
        <a:bodyPr/>
        <a:lstStyle/>
        <a:p>
          <a:r>
            <a:rPr lang="en-GB"/>
            <a:t>Consistent goal structure and reinforcement of goals between antenatal and post natal periods</a:t>
          </a:r>
          <a:endParaRPr lang="en-US"/>
        </a:p>
      </dgm:t>
    </dgm:pt>
    <dgm:pt modelId="{165C84E9-4E14-4576-B5B4-777B3204605F}" type="parTrans" cxnId="{7DB7304A-2076-4C79-B41F-80B27035F0D8}">
      <dgm:prSet/>
      <dgm:spPr/>
      <dgm:t>
        <a:bodyPr/>
        <a:lstStyle/>
        <a:p>
          <a:endParaRPr lang="en-US"/>
        </a:p>
      </dgm:t>
    </dgm:pt>
    <dgm:pt modelId="{0463CDE9-E388-43E7-8B16-E2180D8D4244}" type="sibTrans" cxnId="{7DB7304A-2076-4C79-B41F-80B27035F0D8}">
      <dgm:prSet/>
      <dgm:spPr/>
      <dgm:t>
        <a:bodyPr/>
        <a:lstStyle/>
        <a:p>
          <a:endParaRPr lang="en-US"/>
        </a:p>
      </dgm:t>
    </dgm:pt>
    <dgm:pt modelId="{8CE2D016-4A1E-4832-951A-2C71614DF343}">
      <dgm:prSet/>
      <dgm:spPr/>
      <dgm:t>
        <a:bodyPr/>
        <a:lstStyle/>
        <a:p>
          <a:r>
            <a:rPr lang="en-GB"/>
            <a:t>Normalisation of breastfeeding challenges within hospital setting</a:t>
          </a:r>
          <a:endParaRPr lang="en-US"/>
        </a:p>
      </dgm:t>
    </dgm:pt>
    <dgm:pt modelId="{72E0DF27-4136-432D-B818-3B690B20CEE9}" type="parTrans" cxnId="{E2EB5A42-A7FB-443E-A560-4CF0F3A473C2}">
      <dgm:prSet/>
      <dgm:spPr/>
      <dgm:t>
        <a:bodyPr/>
        <a:lstStyle/>
        <a:p>
          <a:endParaRPr lang="en-US"/>
        </a:p>
      </dgm:t>
    </dgm:pt>
    <dgm:pt modelId="{9878BF24-2CBE-4FB0-AC84-58C418ED8A59}" type="sibTrans" cxnId="{E2EB5A42-A7FB-443E-A560-4CF0F3A473C2}">
      <dgm:prSet/>
      <dgm:spPr/>
      <dgm:t>
        <a:bodyPr/>
        <a:lstStyle/>
        <a:p>
          <a:endParaRPr lang="en-US"/>
        </a:p>
      </dgm:t>
    </dgm:pt>
    <dgm:pt modelId="{D124858F-5304-4EA4-8DA6-72E57250CA95}">
      <dgm:prSet/>
      <dgm:spPr/>
      <dgm:t>
        <a:bodyPr/>
        <a:lstStyle/>
        <a:p>
          <a:r>
            <a:rPr lang="en-GB"/>
            <a:t>Inclusion of family </a:t>
          </a:r>
          <a:endParaRPr lang="en-US"/>
        </a:p>
      </dgm:t>
    </dgm:pt>
    <dgm:pt modelId="{C298F2A5-10AC-48C5-995E-DAB656C9A7E6}" type="parTrans" cxnId="{51317EA5-707D-4BDF-87D2-6A546BD59C5A}">
      <dgm:prSet/>
      <dgm:spPr/>
      <dgm:t>
        <a:bodyPr/>
        <a:lstStyle/>
        <a:p>
          <a:endParaRPr lang="en-US"/>
        </a:p>
      </dgm:t>
    </dgm:pt>
    <dgm:pt modelId="{029E2EFF-C8E3-405F-9B0F-DF23A6859DCB}" type="sibTrans" cxnId="{51317EA5-707D-4BDF-87D2-6A546BD59C5A}">
      <dgm:prSet/>
      <dgm:spPr/>
      <dgm:t>
        <a:bodyPr/>
        <a:lstStyle/>
        <a:p>
          <a:endParaRPr lang="en-US"/>
        </a:p>
      </dgm:t>
    </dgm:pt>
    <dgm:pt modelId="{1410F077-82E3-4586-A93C-6FE7BFD3E7C8}">
      <dgm:prSet/>
      <dgm:spPr/>
      <dgm:t>
        <a:bodyPr/>
        <a:lstStyle/>
        <a:p>
          <a:endParaRPr lang="en-US" dirty="0"/>
        </a:p>
      </dgm:t>
    </dgm:pt>
    <dgm:pt modelId="{8598C0AB-148A-45EF-A012-5F04647BA7B5}" type="parTrans" cxnId="{CCEE7CAA-FB43-4894-8A1D-16BFB4DDAA34}">
      <dgm:prSet/>
      <dgm:spPr/>
      <dgm:t>
        <a:bodyPr/>
        <a:lstStyle/>
        <a:p>
          <a:endParaRPr lang="en-US"/>
        </a:p>
      </dgm:t>
    </dgm:pt>
    <dgm:pt modelId="{01662A76-8173-4042-8DD3-043EC86884C0}" type="sibTrans" cxnId="{CCEE7CAA-FB43-4894-8A1D-16BFB4DDAA34}">
      <dgm:prSet/>
      <dgm:spPr/>
      <dgm:t>
        <a:bodyPr/>
        <a:lstStyle/>
        <a:p>
          <a:endParaRPr lang="en-US"/>
        </a:p>
      </dgm:t>
    </dgm:pt>
    <dgm:pt modelId="{5935F16A-C6C9-44BF-B484-5E09EA3CA583}" type="pres">
      <dgm:prSet presAssocID="{602EE167-86AE-4D81-9576-A1E71AED9E12}" presName="vert0" presStyleCnt="0">
        <dgm:presLayoutVars>
          <dgm:dir/>
          <dgm:animOne val="branch"/>
          <dgm:animLvl val="lvl"/>
        </dgm:presLayoutVars>
      </dgm:prSet>
      <dgm:spPr/>
      <dgm:t>
        <a:bodyPr/>
        <a:lstStyle/>
        <a:p>
          <a:endParaRPr lang="en-US"/>
        </a:p>
      </dgm:t>
    </dgm:pt>
    <dgm:pt modelId="{4448DFC1-52D5-434C-AF6B-01B242B6AB21}" type="pres">
      <dgm:prSet presAssocID="{471B71CE-59B9-4EE6-9937-2BD8BA2068DD}" presName="thickLine" presStyleLbl="alignNode1" presStyleIdx="0" presStyleCnt="6"/>
      <dgm:spPr/>
    </dgm:pt>
    <dgm:pt modelId="{35F99911-439E-4207-ADD3-FBFF95ED2BCC}" type="pres">
      <dgm:prSet presAssocID="{471B71CE-59B9-4EE6-9937-2BD8BA2068DD}" presName="horz1" presStyleCnt="0"/>
      <dgm:spPr/>
    </dgm:pt>
    <dgm:pt modelId="{539EEE0B-0F2F-4E4A-8D4E-1965154DDC1C}" type="pres">
      <dgm:prSet presAssocID="{471B71CE-59B9-4EE6-9937-2BD8BA2068DD}" presName="tx1" presStyleLbl="revTx" presStyleIdx="0" presStyleCnt="6"/>
      <dgm:spPr/>
      <dgm:t>
        <a:bodyPr/>
        <a:lstStyle/>
        <a:p>
          <a:endParaRPr lang="en-US"/>
        </a:p>
      </dgm:t>
    </dgm:pt>
    <dgm:pt modelId="{5638FDFE-78A3-4F40-AD17-E8EDE3E91E79}" type="pres">
      <dgm:prSet presAssocID="{471B71CE-59B9-4EE6-9937-2BD8BA2068DD}" presName="vert1" presStyleCnt="0"/>
      <dgm:spPr/>
    </dgm:pt>
    <dgm:pt modelId="{62216F12-E8B9-4ADB-BD1C-1AF1DD62B5DE}" type="pres">
      <dgm:prSet presAssocID="{4A7975D1-1735-4C46-85DA-78FFDB7186C0}" presName="thickLine" presStyleLbl="alignNode1" presStyleIdx="1" presStyleCnt="6"/>
      <dgm:spPr/>
    </dgm:pt>
    <dgm:pt modelId="{18EE4254-ED9B-4443-8ABA-7DA9A254E2F4}" type="pres">
      <dgm:prSet presAssocID="{4A7975D1-1735-4C46-85DA-78FFDB7186C0}" presName="horz1" presStyleCnt="0"/>
      <dgm:spPr/>
    </dgm:pt>
    <dgm:pt modelId="{55E7BA03-5873-45E5-B0A0-1E48486AE4B5}" type="pres">
      <dgm:prSet presAssocID="{4A7975D1-1735-4C46-85DA-78FFDB7186C0}" presName="tx1" presStyleLbl="revTx" presStyleIdx="1" presStyleCnt="6"/>
      <dgm:spPr/>
      <dgm:t>
        <a:bodyPr/>
        <a:lstStyle/>
        <a:p>
          <a:endParaRPr lang="en-US"/>
        </a:p>
      </dgm:t>
    </dgm:pt>
    <dgm:pt modelId="{688103F1-D36A-4539-BD4B-9FA1B702622A}" type="pres">
      <dgm:prSet presAssocID="{4A7975D1-1735-4C46-85DA-78FFDB7186C0}" presName="vert1" presStyleCnt="0"/>
      <dgm:spPr/>
    </dgm:pt>
    <dgm:pt modelId="{BC6E7C05-8481-4176-AFB7-F44B89373C20}" type="pres">
      <dgm:prSet presAssocID="{14813125-03B8-42B4-9FA7-677DDADC3E20}" presName="thickLine" presStyleLbl="alignNode1" presStyleIdx="2" presStyleCnt="6"/>
      <dgm:spPr/>
    </dgm:pt>
    <dgm:pt modelId="{76095F51-969F-4CCE-A238-FC139F0C012D}" type="pres">
      <dgm:prSet presAssocID="{14813125-03B8-42B4-9FA7-677DDADC3E20}" presName="horz1" presStyleCnt="0"/>
      <dgm:spPr/>
    </dgm:pt>
    <dgm:pt modelId="{A07BBD86-F743-4C5B-BFEB-594B46B3ACFD}" type="pres">
      <dgm:prSet presAssocID="{14813125-03B8-42B4-9FA7-677DDADC3E20}" presName="tx1" presStyleLbl="revTx" presStyleIdx="2" presStyleCnt="6"/>
      <dgm:spPr/>
      <dgm:t>
        <a:bodyPr/>
        <a:lstStyle/>
        <a:p>
          <a:endParaRPr lang="en-US"/>
        </a:p>
      </dgm:t>
    </dgm:pt>
    <dgm:pt modelId="{B8066293-0019-4B3F-B3A8-95808BC6F2EC}" type="pres">
      <dgm:prSet presAssocID="{14813125-03B8-42B4-9FA7-677DDADC3E20}" presName="vert1" presStyleCnt="0"/>
      <dgm:spPr/>
    </dgm:pt>
    <dgm:pt modelId="{4A6E98C1-7D30-4115-A9EC-0A862D3F3116}" type="pres">
      <dgm:prSet presAssocID="{8CE2D016-4A1E-4832-951A-2C71614DF343}" presName="thickLine" presStyleLbl="alignNode1" presStyleIdx="3" presStyleCnt="6"/>
      <dgm:spPr/>
    </dgm:pt>
    <dgm:pt modelId="{9958D5A3-0753-449C-BCDC-64AB2F101979}" type="pres">
      <dgm:prSet presAssocID="{8CE2D016-4A1E-4832-951A-2C71614DF343}" presName="horz1" presStyleCnt="0"/>
      <dgm:spPr/>
    </dgm:pt>
    <dgm:pt modelId="{B0F48D43-FFB2-48E5-8C7C-29735D5E8710}" type="pres">
      <dgm:prSet presAssocID="{8CE2D016-4A1E-4832-951A-2C71614DF343}" presName="tx1" presStyleLbl="revTx" presStyleIdx="3" presStyleCnt="6"/>
      <dgm:spPr/>
      <dgm:t>
        <a:bodyPr/>
        <a:lstStyle/>
        <a:p>
          <a:endParaRPr lang="en-US"/>
        </a:p>
      </dgm:t>
    </dgm:pt>
    <dgm:pt modelId="{D9E5195D-9551-4732-A75D-5CB9C7D32DDC}" type="pres">
      <dgm:prSet presAssocID="{8CE2D016-4A1E-4832-951A-2C71614DF343}" presName="vert1" presStyleCnt="0"/>
      <dgm:spPr/>
    </dgm:pt>
    <dgm:pt modelId="{325079EE-DFE9-4C5F-BCE2-637A700F3AE8}" type="pres">
      <dgm:prSet presAssocID="{D124858F-5304-4EA4-8DA6-72E57250CA95}" presName="thickLine" presStyleLbl="alignNode1" presStyleIdx="4" presStyleCnt="6"/>
      <dgm:spPr/>
    </dgm:pt>
    <dgm:pt modelId="{35DA9A57-5DB1-4E06-A3B5-C7440314C034}" type="pres">
      <dgm:prSet presAssocID="{D124858F-5304-4EA4-8DA6-72E57250CA95}" presName="horz1" presStyleCnt="0"/>
      <dgm:spPr/>
    </dgm:pt>
    <dgm:pt modelId="{13585DE5-1B42-47EF-BDC9-9A38CE103CC9}" type="pres">
      <dgm:prSet presAssocID="{D124858F-5304-4EA4-8DA6-72E57250CA95}" presName="tx1" presStyleLbl="revTx" presStyleIdx="4" presStyleCnt="6"/>
      <dgm:spPr/>
      <dgm:t>
        <a:bodyPr/>
        <a:lstStyle/>
        <a:p>
          <a:endParaRPr lang="en-US"/>
        </a:p>
      </dgm:t>
    </dgm:pt>
    <dgm:pt modelId="{1F2926E7-B694-4EC2-BCBC-647FAE95D1C7}" type="pres">
      <dgm:prSet presAssocID="{D124858F-5304-4EA4-8DA6-72E57250CA95}" presName="vert1" presStyleCnt="0"/>
      <dgm:spPr/>
    </dgm:pt>
    <dgm:pt modelId="{43D53AB9-C53F-4E1C-9745-CD4D4A7358DE}" type="pres">
      <dgm:prSet presAssocID="{1410F077-82E3-4586-A93C-6FE7BFD3E7C8}" presName="thickLine" presStyleLbl="alignNode1" presStyleIdx="5" presStyleCnt="6"/>
      <dgm:spPr/>
    </dgm:pt>
    <dgm:pt modelId="{CBBF88B2-6DE2-4CB1-90DF-10CD4A528B61}" type="pres">
      <dgm:prSet presAssocID="{1410F077-82E3-4586-A93C-6FE7BFD3E7C8}" presName="horz1" presStyleCnt="0"/>
      <dgm:spPr/>
    </dgm:pt>
    <dgm:pt modelId="{A8398AA7-C9A0-441C-955B-1680C8EE114F}" type="pres">
      <dgm:prSet presAssocID="{1410F077-82E3-4586-A93C-6FE7BFD3E7C8}" presName="tx1" presStyleLbl="revTx" presStyleIdx="5" presStyleCnt="6"/>
      <dgm:spPr/>
      <dgm:t>
        <a:bodyPr/>
        <a:lstStyle/>
        <a:p>
          <a:endParaRPr lang="en-US"/>
        </a:p>
      </dgm:t>
    </dgm:pt>
    <dgm:pt modelId="{D00AA83E-320F-4D13-A0CE-076306D7D203}" type="pres">
      <dgm:prSet presAssocID="{1410F077-82E3-4586-A93C-6FE7BFD3E7C8}" presName="vert1" presStyleCnt="0"/>
      <dgm:spPr/>
    </dgm:pt>
  </dgm:ptLst>
  <dgm:cxnLst>
    <dgm:cxn modelId="{6E639A6C-639F-447D-902D-A8A724B0B4ED}" srcId="{602EE167-86AE-4D81-9576-A1E71AED9E12}" destId="{4A7975D1-1735-4C46-85DA-78FFDB7186C0}" srcOrd="1" destOrd="0" parTransId="{58D92537-70A0-4696-9869-45486C8ABEC4}" sibTransId="{6B3ABA40-21F1-4F54-8559-25002293E8EB}"/>
    <dgm:cxn modelId="{E2EB5A42-A7FB-443E-A560-4CF0F3A473C2}" srcId="{602EE167-86AE-4D81-9576-A1E71AED9E12}" destId="{8CE2D016-4A1E-4832-951A-2C71614DF343}" srcOrd="3" destOrd="0" parTransId="{72E0DF27-4136-432D-B818-3B690B20CEE9}" sibTransId="{9878BF24-2CBE-4FB0-AC84-58C418ED8A59}"/>
    <dgm:cxn modelId="{8190F3AF-974A-460B-BE9F-EB1EF070CBDB}" type="presOf" srcId="{D124858F-5304-4EA4-8DA6-72E57250CA95}" destId="{13585DE5-1B42-47EF-BDC9-9A38CE103CC9}" srcOrd="0" destOrd="0" presId="urn:microsoft.com/office/officeart/2008/layout/LinedList"/>
    <dgm:cxn modelId="{7DB7304A-2076-4C79-B41F-80B27035F0D8}" srcId="{602EE167-86AE-4D81-9576-A1E71AED9E12}" destId="{14813125-03B8-42B4-9FA7-677DDADC3E20}" srcOrd="2" destOrd="0" parTransId="{165C84E9-4E14-4576-B5B4-777B3204605F}" sibTransId="{0463CDE9-E388-43E7-8B16-E2180D8D4244}"/>
    <dgm:cxn modelId="{CCEE7CAA-FB43-4894-8A1D-16BFB4DDAA34}" srcId="{602EE167-86AE-4D81-9576-A1E71AED9E12}" destId="{1410F077-82E3-4586-A93C-6FE7BFD3E7C8}" srcOrd="5" destOrd="0" parTransId="{8598C0AB-148A-45EF-A012-5F04647BA7B5}" sibTransId="{01662A76-8173-4042-8DD3-043EC86884C0}"/>
    <dgm:cxn modelId="{51317EA5-707D-4BDF-87D2-6A546BD59C5A}" srcId="{602EE167-86AE-4D81-9576-A1E71AED9E12}" destId="{D124858F-5304-4EA4-8DA6-72E57250CA95}" srcOrd="4" destOrd="0" parTransId="{C298F2A5-10AC-48C5-995E-DAB656C9A7E6}" sibTransId="{029E2EFF-C8E3-405F-9B0F-DF23A6859DCB}"/>
    <dgm:cxn modelId="{BAE64E92-5AAB-48CC-A4FA-8A89132C02DC}" type="presOf" srcId="{14813125-03B8-42B4-9FA7-677DDADC3E20}" destId="{A07BBD86-F743-4C5B-BFEB-594B46B3ACFD}" srcOrd="0" destOrd="0" presId="urn:microsoft.com/office/officeart/2008/layout/LinedList"/>
    <dgm:cxn modelId="{5EF7F799-02E2-4AC9-BA9A-D907CA5DD8FB}" type="presOf" srcId="{8CE2D016-4A1E-4832-951A-2C71614DF343}" destId="{B0F48D43-FFB2-48E5-8C7C-29735D5E8710}" srcOrd="0" destOrd="0" presId="urn:microsoft.com/office/officeart/2008/layout/LinedList"/>
    <dgm:cxn modelId="{C19833A2-0304-44F0-A98C-12FB14D8B44B}" type="presOf" srcId="{1410F077-82E3-4586-A93C-6FE7BFD3E7C8}" destId="{A8398AA7-C9A0-441C-955B-1680C8EE114F}" srcOrd="0" destOrd="0" presId="urn:microsoft.com/office/officeart/2008/layout/LinedList"/>
    <dgm:cxn modelId="{8809D730-A9DA-4588-84DD-0EB95C6D38E3}" srcId="{602EE167-86AE-4D81-9576-A1E71AED9E12}" destId="{471B71CE-59B9-4EE6-9937-2BD8BA2068DD}" srcOrd="0" destOrd="0" parTransId="{8D362801-DD96-4E2A-8857-EF2363D913E6}" sibTransId="{975DAACF-7508-4B03-98A5-B5B7B3482E04}"/>
    <dgm:cxn modelId="{DF3E2D99-35F7-4781-90A7-30B3B2DC0D53}" type="presOf" srcId="{471B71CE-59B9-4EE6-9937-2BD8BA2068DD}" destId="{539EEE0B-0F2F-4E4A-8D4E-1965154DDC1C}" srcOrd="0" destOrd="0" presId="urn:microsoft.com/office/officeart/2008/layout/LinedList"/>
    <dgm:cxn modelId="{D964506E-EBBE-40D8-811B-84B542F02C96}" type="presOf" srcId="{602EE167-86AE-4D81-9576-A1E71AED9E12}" destId="{5935F16A-C6C9-44BF-B484-5E09EA3CA583}" srcOrd="0" destOrd="0" presId="urn:microsoft.com/office/officeart/2008/layout/LinedList"/>
    <dgm:cxn modelId="{1FAE3179-C9D2-4317-AF75-F12F5FE1F14D}" type="presOf" srcId="{4A7975D1-1735-4C46-85DA-78FFDB7186C0}" destId="{55E7BA03-5873-45E5-B0A0-1E48486AE4B5}" srcOrd="0" destOrd="0" presId="urn:microsoft.com/office/officeart/2008/layout/LinedList"/>
    <dgm:cxn modelId="{C3C6EAB2-7F5B-4ED9-9E97-DC210F5FF2E1}" type="presParOf" srcId="{5935F16A-C6C9-44BF-B484-5E09EA3CA583}" destId="{4448DFC1-52D5-434C-AF6B-01B242B6AB21}" srcOrd="0" destOrd="0" presId="urn:microsoft.com/office/officeart/2008/layout/LinedList"/>
    <dgm:cxn modelId="{89E8BF9D-80FE-4917-9C77-D96C3F14943A}" type="presParOf" srcId="{5935F16A-C6C9-44BF-B484-5E09EA3CA583}" destId="{35F99911-439E-4207-ADD3-FBFF95ED2BCC}" srcOrd="1" destOrd="0" presId="urn:microsoft.com/office/officeart/2008/layout/LinedList"/>
    <dgm:cxn modelId="{B18CDCE1-B81B-493E-8880-5AC1A01213D4}" type="presParOf" srcId="{35F99911-439E-4207-ADD3-FBFF95ED2BCC}" destId="{539EEE0B-0F2F-4E4A-8D4E-1965154DDC1C}" srcOrd="0" destOrd="0" presId="urn:microsoft.com/office/officeart/2008/layout/LinedList"/>
    <dgm:cxn modelId="{B8B9880A-8A50-4404-AA69-05465E9233CD}" type="presParOf" srcId="{35F99911-439E-4207-ADD3-FBFF95ED2BCC}" destId="{5638FDFE-78A3-4F40-AD17-E8EDE3E91E79}" srcOrd="1" destOrd="0" presId="urn:microsoft.com/office/officeart/2008/layout/LinedList"/>
    <dgm:cxn modelId="{D8436749-7206-4544-8C45-E5D5A75489F8}" type="presParOf" srcId="{5935F16A-C6C9-44BF-B484-5E09EA3CA583}" destId="{62216F12-E8B9-4ADB-BD1C-1AF1DD62B5DE}" srcOrd="2" destOrd="0" presId="urn:microsoft.com/office/officeart/2008/layout/LinedList"/>
    <dgm:cxn modelId="{CF2B7D41-A949-473B-8B84-C626D8996B73}" type="presParOf" srcId="{5935F16A-C6C9-44BF-B484-5E09EA3CA583}" destId="{18EE4254-ED9B-4443-8ABA-7DA9A254E2F4}" srcOrd="3" destOrd="0" presId="urn:microsoft.com/office/officeart/2008/layout/LinedList"/>
    <dgm:cxn modelId="{58F09BC6-86F3-48F3-BF78-486B1A69620F}" type="presParOf" srcId="{18EE4254-ED9B-4443-8ABA-7DA9A254E2F4}" destId="{55E7BA03-5873-45E5-B0A0-1E48486AE4B5}" srcOrd="0" destOrd="0" presId="urn:microsoft.com/office/officeart/2008/layout/LinedList"/>
    <dgm:cxn modelId="{964C8EB0-D9F8-4DF5-A2FE-08115D360DF8}" type="presParOf" srcId="{18EE4254-ED9B-4443-8ABA-7DA9A254E2F4}" destId="{688103F1-D36A-4539-BD4B-9FA1B702622A}" srcOrd="1" destOrd="0" presId="urn:microsoft.com/office/officeart/2008/layout/LinedList"/>
    <dgm:cxn modelId="{D923E853-0D92-4572-93EF-9ED1D4B72369}" type="presParOf" srcId="{5935F16A-C6C9-44BF-B484-5E09EA3CA583}" destId="{BC6E7C05-8481-4176-AFB7-F44B89373C20}" srcOrd="4" destOrd="0" presId="urn:microsoft.com/office/officeart/2008/layout/LinedList"/>
    <dgm:cxn modelId="{97541EDF-A724-4F7E-BA1C-AC235D13E532}" type="presParOf" srcId="{5935F16A-C6C9-44BF-B484-5E09EA3CA583}" destId="{76095F51-969F-4CCE-A238-FC139F0C012D}" srcOrd="5" destOrd="0" presId="urn:microsoft.com/office/officeart/2008/layout/LinedList"/>
    <dgm:cxn modelId="{8F2E9B97-0D92-4956-84F2-E32AAE7D3EB3}" type="presParOf" srcId="{76095F51-969F-4CCE-A238-FC139F0C012D}" destId="{A07BBD86-F743-4C5B-BFEB-594B46B3ACFD}" srcOrd="0" destOrd="0" presId="urn:microsoft.com/office/officeart/2008/layout/LinedList"/>
    <dgm:cxn modelId="{E9BB2336-45FA-4154-B036-6AE73791B47A}" type="presParOf" srcId="{76095F51-969F-4CCE-A238-FC139F0C012D}" destId="{B8066293-0019-4B3F-B3A8-95808BC6F2EC}" srcOrd="1" destOrd="0" presId="urn:microsoft.com/office/officeart/2008/layout/LinedList"/>
    <dgm:cxn modelId="{95F2508B-2DE0-4528-9DBA-F92F07B2D3B7}" type="presParOf" srcId="{5935F16A-C6C9-44BF-B484-5E09EA3CA583}" destId="{4A6E98C1-7D30-4115-A9EC-0A862D3F3116}" srcOrd="6" destOrd="0" presId="urn:microsoft.com/office/officeart/2008/layout/LinedList"/>
    <dgm:cxn modelId="{CD5621F2-D5FD-429C-A4EB-BBF8BD006AF4}" type="presParOf" srcId="{5935F16A-C6C9-44BF-B484-5E09EA3CA583}" destId="{9958D5A3-0753-449C-BCDC-64AB2F101979}" srcOrd="7" destOrd="0" presId="urn:microsoft.com/office/officeart/2008/layout/LinedList"/>
    <dgm:cxn modelId="{C38C364B-FF35-4AA1-810A-9B6285ECEA59}" type="presParOf" srcId="{9958D5A3-0753-449C-BCDC-64AB2F101979}" destId="{B0F48D43-FFB2-48E5-8C7C-29735D5E8710}" srcOrd="0" destOrd="0" presId="urn:microsoft.com/office/officeart/2008/layout/LinedList"/>
    <dgm:cxn modelId="{27CD3F90-A3CA-4571-931F-4D83F93FF4A7}" type="presParOf" srcId="{9958D5A3-0753-449C-BCDC-64AB2F101979}" destId="{D9E5195D-9551-4732-A75D-5CB9C7D32DDC}" srcOrd="1" destOrd="0" presId="urn:microsoft.com/office/officeart/2008/layout/LinedList"/>
    <dgm:cxn modelId="{511701B1-809E-468F-9E05-4EEC480E9732}" type="presParOf" srcId="{5935F16A-C6C9-44BF-B484-5E09EA3CA583}" destId="{325079EE-DFE9-4C5F-BCE2-637A700F3AE8}" srcOrd="8" destOrd="0" presId="urn:microsoft.com/office/officeart/2008/layout/LinedList"/>
    <dgm:cxn modelId="{CDC0E09B-F9DC-4D6F-9C49-6A380EB18BCC}" type="presParOf" srcId="{5935F16A-C6C9-44BF-B484-5E09EA3CA583}" destId="{35DA9A57-5DB1-4E06-A3B5-C7440314C034}" srcOrd="9" destOrd="0" presId="urn:microsoft.com/office/officeart/2008/layout/LinedList"/>
    <dgm:cxn modelId="{2519E050-003B-4D9B-B152-892B938ED540}" type="presParOf" srcId="{35DA9A57-5DB1-4E06-A3B5-C7440314C034}" destId="{13585DE5-1B42-47EF-BDC9-9A38CE103CC9}" srcOrd="0" destOrd="0" presId="urn:microsoft.com/office/officeart/2008/layout/LinedList"/>
    <dgm:cxn modelId="{17B7886D-BFA8-467E-A6AE-791564124CAC}" type="presParOf" srcId="{35DA9A57-5DB1-4E06-A3B5-C7440314C034}" destId="{1F2926E7-B694-4EC2-BCBC-647FAE95D1C7}" srcOrd="1" destOrd="0" presId="urn:microsoft.com/office/officeart/2008/layout/LinedList"/>
    <dgm:cxn modelId="{A7EA6346-B606-4B6F-A61B-44C9F33A279E}" type="presParOf" srcId="{5935F16A-C6C9-44BF-B484-5E09EA3CA583}" destId="{43D53AB9-C53F-4E1C-9745-CD4D4A7358DE}" srcOrd="10" destOrd="0" presId="urn:microsoft.com/office/officeart/2008/layout/LinedList"/>
    <dgm:cxn modelId="{EED29B59-7EB9-4BFF-83E0-2F07F328A870}" type="presParOf" srcId="{5935F16A-C6C9-44BF-B484-5E09EA3CA583}" destId="{CBBF88B2-6DE2-4CB1-90DF-10CD4A528B61}" srcOrd="11" destOrd="0" presId="urn:microsoft.com/office/officeart/2008/layout/LinedList"/>
    <dgm:cxn modelId="{CA68F5CB-9F6A-4A63-BEBA-FE25FF3B9CF6}" type="presParOf" srcId="{CBBF88B2-6DE2-4CB1-90DF-10CD4A528B61}" destId="{A8398AA7-C9A0-441C-955B-1680C8EE114F}" srcOrd="0" destOrd="0" presId="urn:microsoft.com/office/officeart/2008/layout/LinedList"/>
    <dgm:cxn modelId="{FE670C82-5DDE-4583-B4C3-E21AF28B45B2}" type="presParOf" srcId="{CBBF88B2-6DE2-4CB1-90DF-10CD4A528B61}" destId="{D00AA83E-320F-4D13-A0CE-076306D7D2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D2F9A-6CE3-4252-B872-2321CE6B742C}"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F4E397DE-5486-4B5C-9044-8391BC60033D}">
      <dgm:prSet/>
      <dgm:spPr/>
      <dgm:t>
        <a:bodyPr/>
        <a:lstStyle/>
        <a:p>
          <a:r>
            <a:rPr lang="en-GB"/>
            <a:t>Analysis of cultural and motivational influences on breastfeeding</a:t>
          </a:r>
          <a:endParaRPr lang="en-US"/>
        </a:p>
      </dgm:t>
    </dgm:pt>
    <dgm:pt modelId="{FB09E998-AD19-476A-BE16-8E3D5DE40B03}" type="parTrans" cxnId="{CB150252-A610-4993-9CA2-51D5F5E0A98A}">
      <dgm:prSet/>
      <dgm:spPr/>
      <dgm:t>
        <a:bodyPr/>
        <a:lstStyle/>
        <a:p>
          <a:endParaRPr lang="en-US"/>
        </a:p>
      </dgm:t>
    </dgm:pt>
    <dgm:pt modelId="{14115E6A-D63F-4281-8F27-14879FCEDE7E}" type="sibTrans" cxnId="{CB150252-A610-4993-9CA2-51D5F5E0A98A}">
      <dgm:prSet/>
      <dgm:spPr/>
      <dgm:t>
        <a:bodyPr/>
        <a:lstStyle/>
        <a:p>
          <a:endParaRPr lang="en-US"/>
        </a:p>
      </dgm:t>
    </dgm:pt>
    <dgm:pt modelId="{B82A7811-9B03-4420-9435-EB797C295D80}">
      <dgm:prSet/>
      <dgm:spPr/>
      <dgm:t>
        <a:bodyPr/>
        <a:lstStyle/>
        <a:p>
          <a:r>
            <a:rPr lang="en-GB" dirty="0"/>
            <a:t>Integration of these into ARCS analysis process</a:t>
          </a:r>
          <a:endParaRPr lang="en-US" dirty="0"/>
        </a:p>
      </dgm:t>
    </dgm:pt>
    <dgm:pt modelId="{2928E767-AEF2-412C-9A72-64A8D6A88056}" type="parTrans" cxnId="{C2841113-4357-4BFE-A9CD-77823CADD750}">
      <dgm:prSet/>
      <dgm:spPr/>
      <dgm:t>
        <a:bodyPr/>
        <a:lstStyle/>
        <a:p>
          <a:endParaRPr lang="en-US"/>
        </a:p>
      </dgm:t>
    </dgm:pt>
    <dgm:pt modelId="{01ABD6F8-86C8-45B1-826E-8893629AB3CA}" type="sibTrans" cxnId="{C2841113-4357-4BFE-A9CD-77823CADD750}">
      <dgm:prSet/>
      <dgm:spPr/>
      <dgm:t>
        <a:bodyPr/>
        <a:lstStyle/>
        <a:p>
          <a:endParaRPr lang="en-US"/>
        </a:p>
      </dgm:t>
    </dgm:pt>
    <dgm:pt modelId="{F453C116-0E73-494B-B234-3FB4D62C9828}">
      <dgm:prSet/>
      <dgm:spPr/>
      <dgm:t>
        <a:bodyPr/>
        <a:lstStyle/>
        <a:p>
          <a:r>
            <a:rPr lang="en-GB"/>
            <a:t>75 hours of observation in Thai University hospital</a:t>
          </a:r>
          <a:endParaRPr lang="en-US"/>
        </a:p>
      </dgm:t>
    </dgm:pt>
    <dgm:pt modelId="{AA4A2F2E-CE4A-448F-95C9-318B66BAFB4C}" type="parTrans" cxnId="{95C2CBC0-C25C-4603-9A88-CE8C96FB41AA}">
      <dgm:prSet/>
      <dgm:spPr/>
      <dgm:t>
        <a:bodyPr/>
        <a:lstStyle/>
        <a:p>
          <a:endParaRPr lang="en-US"/>
        </a:p>
      </dgm:t>
    </dgm:pt>
    <dgm:pt modelId="{81882809-A110-4CAE-B5A5-2F052024EAB7}" type="sibTrans" cxnId="{95C2CBC0-C25C-4603-9A88-CE8C96FB41AA}">
      <dgm:prSet/>
      <dgm:spPr/>
      <dgm:t>
        <a:bodyPr/>
        <a:lstStyle/>
        <a:p>
          <a:endParaRPr lang="en-US"/>
        </a:p>
      </dgm:t>
    </dgm:pt>
    <dgm:pt modelId="{1F4B77C8-F706-4289-B1CC-E6A203F8A0C9}">
      <dgm:prSet/>
      <dgm:spPr/>
      <dgm:t>
        <a:bodyPr/>
        <a:lstStyle/>
        <a:p>
          <a:r>
            <a:rPr lang="en-GB"/>
            <a:t>204 women and midwives observed in midwife led instructional environments</a:t>
          </a:r>
          <a:endParaRPr lang="en-US"/>
        </a:p>
      </dgm:t>
    </dgm:pt>
    <dgm:pt modelId="{307DB12C-8A8C-443A-83A7-81366810186D}" type="parTrans" cxnId="{3B265F51-D9A2-4543-A860-1C6EE4AC8CF0}">
      <dgm:prSet/>
      <dgm:spPr/>
      <dgm:t>
        <a:bodyPr/>
        <a:lstStyle/>
        <a:p>
          <a:endParaRPr lang="en-US"/>
        </a:p>
      </dgm:t>
    </dgm:pt>
    <dgm:pt modelId="{A19C101D-8906-43A1-834F-D583A67C6E53}" type="sibTrans" cxnId="{3B265F51-D9A2-4543-A860-1C6EE4AC8CF0}">
      <dgm:prSet/>
      <dgm:spPr/>
      <dgm:t>
        <a:bodyPr/>
        <a:lstStyle/>
        <a:p>
          <a:endParaRPr lang="en-US"/>
        </a:p>
      </dgm:t>
    </dgm:pt>
    <dgm:pt modelId="{748B271F-3817-4060-83CA-F2880E3939E2}">
      <dgm:prSet/>
      <dgm:spPr/>
      <dgm:t>
        <a:bodyPr/>
        <a:lstStyle/>
        <a:p>
          <a:r>
            <a:rPr lang="en-GB"/>
            <a:t>Cultural, contextual and motivational data collected</a:t>
          </a:r>
          <a:endParaRPr lang="en-US"/>
        </a:p>
      </dgm:t>
    </dgm:pt>
    <dgm:pt modelId="{6B9704DA-CC0B-4A93-A5CE-7CD82CCF496C}" type="parTrans" cxnId="{A8A7ED79-1D36-4BB4-9F40-D19DF788ABD9}">
      <dgm:prSet/>
      <dgm:spPr/>
      <dgm:t>
        <a:bodyPr/>
        <a:lstStyle/>
        <a:p>
          <a:endParaRPr lang="en-US"/>
        </a:p>
      </dgm:t>
    </dgm:pt>
    <dgm:pt modelId="{340A9AD9-3AAB-4E1C-A2A2-04E451B74717}" type="sibTrans" cxnId="{A8A7ED79-1D36-4BB4-9F40-D19DF788ABD9}">
      <dgm:prSet/>
      <dgm:spPr/>
      <dgm:t>
        <a:bodyPr/>
        <a:lstStyle/>
        <a:p>
          <a:endParaRPr lang="en-US"/>
        </a:p>
      </dgm:t>
    </dgm:pt>
    <dgm:pt modelId="{880E2064-0D10-4614-90AD-7251BE09E85F}">
      <dgm:prSet/>
      <dgm:spPr/>
      <dgm:t>
        <a:bodyPr/>
        <a:lstStyle/>
        <a:p>
          <a:r>
            <a:rPr lang="en-GB"/>
            <a:t>Field notes and semi-structured observational scheduled implemented</a:t>
          </a:r>
          <a:endParaRPr lang="en-US"/>
        </a:p>
      </dgm:t>
    </dgm:pt>
    <dgm:pt modelId="{DC198A40-ED6B-44B1-951E-A29C9021BE38}" type="parTrans" cxnId="{F63793F6-56D1-4B47-B288-5523BAAAB379}">
      <dgm:prSet/>
      <dgm:spPr/>
      <dgm:t>
        <a:bodyPr/>
        <a:lstStyle/>
        <a:p>
          <a:endParaRPr lang="en-US"/>
        </a:p>
      </dgm:t>
    </dgm:pt>
    <dgm:pt modelId="{9CE9A7B6-8017-4772-8F7E-C51CBD83E513}" type="sibTrans" cxnId="{F63793F6-56D1-4B47-B288-5523BAAAB379}">
      <dgm:prSet/>
      <dgm:spPr/>
      <dgm:t>
        <a:bodyPr/>
        <a:lstStyle/>
        <a:p>
          <a:endParaRPr lang="en-US"/>
        </a:p>
      </dgm:t>
    </dgm:pt>
    <dgm:pt modelId="{BB398B5C-A77A-4C72-B70C-3E0DC9F70185}" type="pres">
      <dgm:prSet presAssocID="{861D2F9A-6CE3-4252-B872-2321CE6B742C}" presName="diagram" presStyleCnt="0">
        <dgm:presLayoutVars>
          <dgm:dir/>
          <dgm:resizeHandles val="exact"/>
        </dgm:presLayoutVars>
      </dgm:prSet>
      <dgm:spPr/>
      <dgm:t>
        <a:bodyPr/>
        <a:lstStyle/>
        <a:p>
          <a:endParaRPr lang="en-US"/>
        </a:p>
      </dgm:t>
    </dgm:pt>
    <dgm:pt modelId="{40EF7BDF-4A76-4D2F-AD9C-21505BB92724}" type="pres">
      <dgm:prSet presAssocID="{F4E397DE-5486-4B5C-9044-8391BC60033D}" presName="node" presStyleLbl="node1" presStyleIdx="0" presStyleCnt="6">
        <dgm:presLayoutVars>
          <dgm:bulletEnabled val="1"/>
        </dgm:presLayoutVars>
      </dgm:prSet>
      <dgm:spPr/>
      <dgm:t>
        <a:bodyPr/>
        <a:lstStyle/>
        <a:p>
          <a:endParaRPr lang="en-US"/>
        </a:p>
      </dgm:t>
    </dgm:pt>
    <dgm:pt modelId="{8A66784B-56D2-4145-AABA-3ED11EC4112B}" type="pres">
      <dgm:prSet presAssocID="{14115E6A-D63F-4281-8F27-14879FCEDE7E}" presName="sibTrans" presStyleCnt="0"/>
      <dgm:spPr/>
    </dgm:pt>
    <dgm:pt modelId="{0C385EBE-C9AA-4D7B-9AC4-BD83F359C717}" type="pres">
      <dgm:prSet presAssocID="{B82A7811-9B03-4420-9435-EB797C295D80}" presName="node" presStyleLbl="node1" presStyleIdx="1" presStyleCnt="6">
        <dgm:presLayoutVars>
          <dgm:bulletEnabled val="1"/>
        </dgm:presLayoutVars>
      </dgm:prSet>
      <dgm:spPr/>
      <dgm:t>
        <a:bodyPr/>
        <a:lstStyle/>
        <a:p>
          <a:endParaRPr lang="en-US"/>
        </a:p>
      </dgm:t>
    </dgm:pt>
    <dgm:pt modelId="{D4C4388C-C141-4A1E-A106-9C600497350F}" type="pres">
      <dgm:prSet presAssocID="{01ABD6F8-86C8-45B1-826E-8893629AB3CA}" presName="sibTrans" presStyleCnt="0"/>
      <dgm:spPr/>
    </dgm:pt>
    <dgm:pt modelId="{BD6A01F0-53DD-4720-B3B8-8FDD0C83A3D2}" type="pres">
      <dgm:prSet presAssocID="{F453C116-0E73-494B-B234-3FB4D62C9828}" presName="node" presStyleLbl="node1" presStyleIdx="2" presStyleCnt="6">
        <dgm:presLayoutVars>
          <dgm:bulletEnabled val="1"/>
        </dgm:presLayoutVars>
      </dgm:prSet>
      <dgm:spPr/>
      <dgm:t>
        <a:bodyPr/>
        <a:lstStyle/>
        <a:p>
          <a:endParaRPr lang="en-US"/>
        </a:p>
      </dgm:t>
    </dgm:pt>
    <dgm:pt modelId="{DCCDC8F0-D365-44C0-9DD3-E43DCAD93E67}" type="pres">
      <dgm:prSet presAssocID="{81882809-A110-4CAE-B5A5-2F052024EAB7}" presName="sibTrans" presStyleCnt="0"/>
      <dgm:spPr/>
    </dgm:pt>
    <dgm:pt modelId="{D104CF53-185B-40D6-A931-A5557446D402}" type="pres">
      <dgm:prSet presAssocID="{1F4B77C8-F706-4289-B1CC-E6A203F8A0C9}" presName="node" presStyleLbl="node1" presStyleIdx="3" presStyleCnt="6">
        <dgm:presLayoutVars>
          <dgm:bulletEnabled val="1"/>
        </dgm:presLayoutVars>
      </dgm:prSet>
      <dgm:spPr/>
      <dgm:t>
        <a:bodyPr/>
        <a:lstStyle/>
        <a:p>
          <a:endParaRPr lang="en-US"/>
        </a:p>
      </dgm:t>
    </dgm:pt>
    <dgm:pt modelId="{3DF99D9B-D863-49CD-8EB6-B813FFADAE85}" type="pres">
      <dgm:prSet presAssocID="{A19C101D-8906-43A1-834F-D583A67C6E53}" presName="sibTrans" presStyleCnt="0"/>
      <dgm:spPr/>
    </dgm:pt>
    <dgm:pt modelId="{05BAA499-7364-41A0-A89C-3DBEBD8DDBA1}" type="pres">
      <dgm:prSet presAssocID="{748B271F-3817-4060-83CA-F2880E3939E2}" presName="node" presStyleLbl="node1" presStyleIdx="4" presStyleCnt="6">
        <dgm:presLayoutVars>
          <dgm:bulletEnabled val="1"/>
        </dgm:presLayoutVars>
      </dgm:prSet>
      <dgm:spPr/>
      <dgm:t>
        <a:bodyPr/>
        <a:lstStyle/>
        <a:p>
          <a:endParaRPr lang="en-US"/>
        </a:p>
      </dgm:t>
    </dgm:pt>
    <dgm:pt modelId="{04E0400A-3527-4DF6-8DBC-D5095A730F2B}" type="pres">
      <dgm:prSet presAssocID="{340A9AD9-3AAB-4E1C-A2A2-04E451B74717}" presName="sibTrans" presStyleCnt="0"/>
      <dgm:spPr/>
    </dgm:pt>
    <dgm:pt modelId="{41DAE13C-A0E9-4A63-B2C1-2B88C6ABA1DD}" type="pres">
      <dgm:prSet presAssocID="{880E2064-0D10-4614-90AD-7251BE09E85F}" presName="node" presStyleLbl="node1" presStyleIdx="5" presStyleCnt="6">
        <dgm:presLayoutVars>
          <dgm:bulletEnabled val="1"/>
        </dgm:presLayoutVars>
      </dgm:prSet>
      <dgm:spPr/>
      <dgm:t>
        <a:bodyPr/>
        <a:lstStyle/>
        <a:p>
          <a:endParaRPr lang="en-US"/>
        </a:p>
      </dgm:t>
    </dgm:pt>
  </dgm:ptLst>
  <dgm:cxnLst>
    <dgm:cxn modelId="{CB150252-A610-4993-9CA2-51D5F5E0A98A}" srcId="{861D2F9A-6CE3-4252-B872-2321CE6B742C}" destId="{F4E397DE-5486-4B5C-9044-8391BC60033D}" srcOrd="0" destOrd="0" parTransId="{FB09E998-AD19-476A-BE16-8E3D5DE40B03}" sibTransId="{14115E6A-D63F-4281-8F27-14879FCEDE7E}"/>
    <dgm:cxn modelId="{3B265F51-D9A2-4543-A860-1C6EE4AC8CF0}" srcId="{861D2F9A-6CE3-4252-B872-2321CE6B742C}" destId="{1F4B77C8-F706-4289-B1CC-E6A203F8A0C9}" srcOrd="3" destOrd="0" parTransId="{307DB12C-8A8C-443A-83A7-81366810186D}" sibTransId="{A19C101D-8906-43A1-834F-D583A67C6E53}"/>
    <dgm:cxn modelId="{EDD0F55E-362F-4AE3-95F6-E8B6113B16D0}" type="presOf" srcId="{F453C116-0E73-494B-B234-3FB4D62C9828}" destId="{BD6A01F0-53DD-4720-B3B8-8FDD0C83A3D2}" srcOrd="0" destOrd="0" presId="urn:microsoft.com/office/officeart/2005/8/layout/default"/>
    <dgm:cxn modelId="{A8A7ED79-1D36-4BB4-9F40-D19DF788ABD9}" srcId="{861D2F9A-6CE3-4252-B872-2321CE6B742C}" destId="{748B271F-3817-4060-83CA-F2880E3939E2}" srcOrd="4" destOrd="0" parTransId="{6B9704DA-CC0B-4A93-A5CE-7CD82CCF496C}" sibTransId="{340A9AD9-3AAB-4E1C-A2A2-04E451B74717}"/>
    <dgm:cxn modelId="{E7564769-1814-46FD-9BBE-97E015159550}" type="presOf" srcId="{880E2064-0D10-4614-90AD-7251BE09E85F}" destId="{41DAE13C-A0E9-4A63-B2C1-2B88C6ABA1DD}" srcOrd="0" destOrd="0" presId="urn:microsoft.com/office/officeart/2005/8/layout/default"/>
    <dgm:cxn modelId="{F63793F6-56D1-4B47-B288-5523BAAAB379}" srcId="{861D2F9A-6CE3-4252-B872-2321CE6B742C}" destId="{880E2064-0D10-4614-90AD-7251BE09E85F}" srcOrd="5" destOrd="0" parTransId="{DC198A40-ED6B-44B1-951E-A29C9021BE38}" sibTransId="{9CE9A7B6-8017-4772-8F7E-C51CBD83E513}"/>
    <dgm:cxn modelId="{CE42222C-CC9A-457C-B621-DEBEDC6B5F6B}" type="presOf" srcId="{B82A7811-9B03-4420-9435-EB797C295D80}" destId="{0C385EBE-C9AA-4D7B-9AC4-BD83F359C717}" srcOrd="0" destOrd="0" presId="urn:microsoft.com/office/officeart/2005/8/layout/default"/>
    <dgm:cxn modelId="{95C2CBC0-C25C-4603-9A88-CE8C96FB41AA}" srcId="{861D2F9A-6CE3-4252-B872-2321CE6B742C}" destId="{F453C116-0E73-494B-B234-3FB4D62C9828}" srcOrd="2" destOrd="0" parTransId="{AA4A2F2E-CE4A-448F-95C9-318B66BAFB4C}" sibTransId="{81882809-A110-4CAE-B5A5-2F052024EAB7}"/>
    <dgm:cxn modelId="{C71F7D3D-78F2-4DE3-A03D-1841180948DA}" type="presOf" srcId="{861D2F9A-6CE3-4252-B872-2321CE6B742C}" destId="{BB398B5C-A77A-4C72-B70C-3E0DC9F70185}" srcOrd="0" destOrd="0" presId="urn:microsoft.com/office/officeart/2005/8/layout/default"/>
    <dgm:cxn modelId="{2CA61FF4-D364-4CE6-AF5F-58D335F9D2D1}" type="presOf" srcId="{F4E397DE-5486-4B5C-9044-8391BC60033D}" destId="{40EF7BDF-4A76-4D2F-AD9C-21505BB92724}" srcOrd="0" destOrd="0" presId="urn:microsoft.com/office/officeart/2005/8/layout/default"/>
    <dgm:cxn modelId="{AD8E17F8-8F7F-47AC-98C4-A614D6ACA41E}" type="presOf" srcId="{1F4B77C8-F706-4289-B1CC-E6A203F8A0C9}" destId="{D104CF53-185B-40D6-A931-A5557446D402}" srcOrd="0" destOrd="0" presId="urn:microsoft.com/office/officeart/2005/8/layout/default"/>
    <dgm:cxn modelId="{C2841113-4357-4BFE-A9CD-77823CADD750}" srcId="{861D2F9A-6CE3-4252-B872-2321CE6B742C}" destId="{B82A7811-9B03-4420-9435-EB797C295D80}" srcOrd="1" destOrd="0" parTransId="{2928E767-AEF2-412C-9A72-64A8D6A88056}" sibTransId="{01ABD6F8-86C8-45B1-826E-8893629AB3CA}"/>
    <dgm:cxn modelId="{3CD4BB5B-4FC4-4B37-9491-900D83ABFDB3}" type="presOf" srcId="{748B271F-3817-4060-83CA-F2880E3939E2}" destId="{05BAA499-7364-41A0-A89C-3DBEBD8DDBA1}" srcOrd="0" destOrd="0" presId="urn:microsoft.com/office/officeart/2005/8/layout/default"/>
    <dgm:cxn modelId="{C508A22F-A1E6-4359-A2BE-F193CD79DFB1}" type="presParOf" srcId="{BB398B5C-A77A-4C72-B70C-3E0DC9F70185}" destId="{40EF7BDF-4A76-4D2F-AD9C-21505BB92724}" srcOrd="0" destOrd="0" presId="urn:microsoft.com/office/officeart/2005/8/layout/default"/>
    <dgm:cxn modelId="{FF29319C-54CC-4878-90D7-4B59D95B9106}" type="presParOf" srcId="{BB398B5C-A77A-4C72-B70C-3E0DC9F70185}" destId="{8A66784B-56D2-4145-AABA-3ED11EC4112B}" srcOrd="1" destOrd="0" presId="urn:microsoft.com/office/officeart/2005/8/layout/default"/>
    <dgm:cxn modelId="{5346C4F2-EAFA-40B9-8A7A-F332BFB90F6C}" type="presParOf" srcId="{BB398B5C-A77A-4C72-B70C-3E0DC9F70185}" destId="{0C385EBE-C9AA-4D7B-9AC4-BD83F359C717}" srcOrd="2" destOrd="0" presId="urn:microsoft.com/office/officeart/2005/8/layout/default"/>
    <dgm:cxn modelId="{5B9DF8AC-D26A-46F4-BC24-966562C54675}" type="presParOf" srcId="{BB398B5C-A77A-4C72-B70C-3E0DC9F70185}" destId="{D4C4388C-C141-4A1E-A106-9C600497350F}" srcOrd="3" destOrd="0" presId="urn:microsoft.com/office/officeart/2005/8/layout/default"/>
    <dgm:cxn modelId="{73A0FFFE-8ED0-4134-AA26-656A666BD8B1}" type="presParOf" srcId="{BB398B5C-A77A-4C72-B70C-3E0DC9F70185}" destId="{BD6A01F0-53DD-4720-B3B8-8FDD0C83A3D2}" srcOrd="4" destOrd="0" presId="urn:microsoft.com/office/officeart/2005/8/layout/default"/>
    <dgm:cxn modelId="{1E72C6EB-B1E4-4548-B1EF-C57FEB2CE482}" type="presParOf" srcId="{BB398B5C-A77A-4C72-B70C-3E0DC9F70185}" destId="{DCCDC8F0-D365-44C0-9DD3-E43DCAD93E67}" srcOrd="5" destOrd="0" presId="urn:microsoft.com/office/officeart/2005/8/layout/default"/>
    <dgm:cxn modelId="{72533A41-C339-48B1-B67C-F4293C49FF9E}" type="presParOf" srcId="{BB398B5C-A77A-4C72-B70C-3E0DC9F70185}" destId="{D104CF53-185B-40D6-A931-A5557446D402}" srcOrd="6" destOrd="0" presId="urn:microsoft.com/office/officeart/2005/8/layout/default"/>
    <dgm:cxn modelId="{EE02C90B-1C42-4AB4-80B2-6946EF5F78E1}" type="presParOf" srcId="{BB398B5C-A77A-4C72-B70C-3E0DC9F70185}" destId="{3DF99D9B-D863-49CD-8EB6-B813FFADAE85}" srcOrd="7" destOrd="0" presId="urn:microsoft.com/office/officeart/2005/8/layout/default"/>
    <dgm:cxn modelId="{D1394DD6-9DF5-4CA8-B4A2-D584460C4B6E}" type="presParOf" srcId="{BB398B5C-A77A-4C72-B70C-3E0DC9F70185}" destId="{05BAA499-7364-41A0-A89C-3DBEBD8DDBA1}" srcOrd="8" destOrd="0" presId="urn:microsoft.com/office/officeart/2005/8/layout/default"/>
    <dgm:cxn modelId="{646F43DC-F1F0-4431-96B5-AD704DFAD573}" type="presParOf" srcId="{BB398B5C-A77A-4C72-B70C-3E0DC9F70185}" destId="{04E0400A-3527-4DF6-8DBC-D5095A730F2B}" srcOrd="9" destOrd="0" presId="urn:microsoft.com/office/officeart/2005/8/layout/default"/>
    <dgm:cxn modelId="{E0A50D6B-8C79-4AE4-84E5-C82B4DEB8543}" type="presParOf" srcId="{BB398B5C-A77A-4C72-B70C-3E0DC9F70185}" destId="{41DAE13C-A0E9-4A63-B2C1-2B88C6ABA1D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A153D-5F3C-4724-8C11-66AB79483FE0}" type="doc">
      <dgm:prSet loTypeId="urn:microsoft.com/office/officeart/2005/8/layout/cycle8" loCatId="cycle" qsTypeId="urn:microsoft.com/office/officeart/2005/8/quickstyle/3d7" qsCatId="3D" csTypeId="urn:microsoft.com/office/officeart/2005/8/colors/colorful1" csCatId="colorful" phldr="1"/>
      <dgm:spPr/>
    </dgm:pt>
    <dgm:pt modelId="{DA1ACE92-8B67-4997-A91B-525E7380A153}">
      <dgm:prSet phldrT="[Text]"/>
      <dgm:spPr/>
      <dgm:t>
        <a:bodyPr/>
        <a:lstStyle/>
        <a:p>
          <a:r>
            <a:rPr lang="en-GB" dirty="0"/>
            <a:t>Motivational Analysis</a:t>
          </a:r>
        </a:p>
      </dgm:t>
    </dgm:pt>
    <dgm:pt modelId="{DC5153BF-CDF2-4477-8B18-ED98F1C0928F}" type="parTrans" cxnId="{3A0DFBAC-7048-4CDF-9691-F126918D641A}">
      <dgm:prSet/>
      <dgm:spPr/>
      <dgm:t>
        <a:bodyPr/>
        <a:lstStyle/>
        <a:p>
          <a:endParaRPr lang="en-GB"/>
        </a:p>
      </dgm:t>
    </dgm:pt>
    <dgm:pt modelId="{298F3482-3BC3-42C1-949A-A0C8C9D58E4C}" type="sibTrans" cxnId="{3A0DFBAC-7048-4CDF-9691-F126918D641A}">
      <dgm:prSet/>
      <dgm:spPr/>
      <dgm:t>
        <a:bodyPr/>
        <a:lstStyle/>
        <a:p>
          <a:endParaRPr lang="en-GB"/>
        </a:p>
      </dgm:t>
    </dgm:pt>
    <dgm:pt modelId="{387C3B32-E47D-4BA1-A505-6513003F2B96}">
      <dgm:prSet phldrT="[Text]"/>
      <dgm:spPr/>
      <dgm:t>
        <a:bodyPr/>
        <a:lstStyle/>
        <a:p>
          <a:r>
            <a:rPr lang="en-GB" dirty="0"/>
            <a:t>Motivational Redesign</a:t>
          </a:r>
        </a:p>
      </dgm:t>
    </dgm:pt>
    <dgm:pt modelId="{0930B262-6BE2-4A5F-BDD2-C82B7DBE7EA0}" type="parTrans" cxnId="{EEDE3225-4134-4A66-9639-CDC71725E407}">
      <dgm:prSet/>
      <dgm:spPr/>
      <dgm:t>
        <a:bodyPr/>
        <a:lstStyle/>
        <a:p>
          <a:endParaRPr lang="en-GB"/>
        </a:p>
      </dgm:t>
    </dgm:pt>
    <dgm:pt modelId="{CEDD9F3E-67A1-4CBB-A4A4-041C525759B6}" type="sibTrans" cxnId="{EEDE3225-4134-4A66-9639-CDC71725E407}">
      <dgm:prSet/>
      <dgm:spPr/>
      <dgm:t>
        <a:bodyPr/>
        <a:lstStyle/>
        <a:p>
          <a:endParaRPr lang="en-GB"/>
        </a:p>
      </dgm:t>
    </dgm:pt>
    <dgm:pt modelId="{ADBD70E5-EA04-4928-A5A4-2BE52C0D4174}">
      <dgm:prSet phldrT="[Text]"/>
      <dgm:spPr/>
      <dgm:t>
        <a:bodyPr/>
        <a:lstStyle/>
        <a:p>
          <a:r>
            <a:rPr lang="en-GB" dirty="0"/>
            <a:t>Motivational Testing</a:t>
          </a:r>
        </a:p>
      </dgm:t>
    </dgm:pt>
    <dgm:pt modelId="{4F6EBD77-A667-4A38-8C21-7322065C2497}" type="parTrans" cxnId="{18439F71-6505-43C1-8C1A-021C055E441A}">
      <dgm:prSet/>
      <dgm:spPr/>
      <dgm:t>
        <a:bodyPr/>
        <a:lstStyle/>
        <a:p>
          <a:endParaRPr lang="en-GB"/>
        </a:p>
      </dgm:t>
    </dgm:pt>
    <dgm:pt modelId="{47195A3E-ABDF-4229-8471-4DF6B181767B}" type="sibTrans" cxnId="{18439F71-6505-43C1-8C1A-021C055E441A}">
      <dgm:prSet/>
      <dgm:spPr/>
      <dgm:t>
        <a:bodyPr/>
        <a:lstStyle/>
        <a:p>
          <a:endParaRPr lang="en-GB"/>
        </a:p>
      </dgm:t>
    </dgm:pt>
    <dgm:pt modelId="{F10C258A-4B13-4A94-876A-EBC3ECBF5B26}" type="pres">
      <dgm:prSet presAssocID="{C9EA153D-5F3C-4724-8C11-66AB79483FE0}" presName="compositeShape" presStyleCnt="0">
        <dgm:presLayoutVars>
          <dgm:chMax val="7"/>
          <dgm:dir/>
          <dgm:resizeHandles val="exact"/>
        </dgm:presLayoutVars>
      </dgm:prSet>
      <dgm:spPr/>
    </dgm:pt>
    <dgm:pt modelId="{01048B53-E468-4F01-A6A6-43D4FEA889BF}" type="pres">
      <dgm:prSet presAssocID="{C9EA153D-5F3C-4724-8C11-66AB79483FE0}" presName="wedge1" presStyleLbl="node1" presStyleIdx="0" presStyleCnt="3" custLinFactNeighborX="4691" custLinFactNeighborY="-2345"/>
      <dgm:spPr/>
      <dgm:t>
        <a:bodyPr/>
        <a:lstStyle/>
        <a:p>
          <a:endParaRPr lang="en-US"/>
        </a:p>
      </dgm:t>
    </dgm:pt>
    <dgm:pt modelId="{3DA962C5-2606-4815-BA90-837EDB1ABC5B}" type="pres">
      <dgm:prSet presAssocID="{C9EA153D-5F3C-4724-8C11-66AB79483FE0}" presName="dummy1a" presStyleCnt="0"/>
      <dgm:spPr/>
    </dgm:pt>
    <dgm:pt modelId="{E4F4C717-960C-497D-BFD8-6FF776D294C5}" type="pres">
      <dgm:prSet presAssocID="{C9EA153D-5F3C-4724-8C11-66AB79483FE0}" presName="dummy1b" presStyleCnt="0"/>
      <dgm:spPr/>
    </dgm:pt>
    <dgm:pt modelId="{8116B642-CCA9-44BC-9861-E3E60D4521FE}" type="pres">
      <dgm:prSet presAssocID="{C9EA153D-5F3C-4724-8C11-66AB79483FE0}" presName="wedge1Tx" presStyleLbl="node1" presStyleIdx="0" presStyleCnt="3">
        <dgm:presLayoutVars>
          <dgm:chMax val="0"/>
          <dgm:chPref val="0"/>
          <dgm:bulletEnabled val="1"/>
        </dgm:presLayoutVars>
      </dgm:prSet>
      <dgm:spPr/>
      <dgm:t>
        <a:bodyPr/>
        <a:lstStyle/>
        <a:p>
          <a:endParaRPr lang="en-US"/>
        </a:p>
      </dgm:t>
    </dgm:pt>
    <dgm:pt modelId="{6D45BDAE-C9CA-4B33-8261-69CA59DA0927}" type="pres">
      <dgm:prSet presAssocID="{C9EA153D-5F3C-4724-8C11-66AB79483FE0}" presName="wedge2" presStyleLbl="node1" presStyleIdx="1" presStyleCnt="3"/>
      <dgm:spPr/>
      <dgm:t>
        <a:bodyPr/>
        <a:lstStyle/>
        <a:p>
          <a:endParaRPr lang="en-US"/>
        </a:p>
      </dgm:t>
    </dgm:pt>
    <dgm:pt modelId="{C5949776-9551-40A2-B1F8-FADB3AAADBDE}" type="pres">
      <dgm:prSet presAssocID="{C9EA153D-5F3C-4724-8C11-66AB79483FE0}" presName="dummy2a" presStyleCnt="0"/>
      <dgm:spPr/>
    </dgm:pt>
    <dgm:pt modelId="{3274C5D9-0EFF-4F47-BB6C-AFC46462B88A}" type="pres">
      <dgm:prSet presAssocID="{C9EA153D-5F3C-4724-8C11-66AB79483FE0}" presName="dummy2b" presStyleCnt="0"/>
      <dgm:spPr/>
    </dgm:pt>
    <dgm:pt modelId="{A4E593FA-FE93-4E3A-879C-B12D6D4DE53E}" type="pres">
      <dgm:prSet presAssocID="{C9EA153D-5F3C-4724-8C11-66AB79483FE0}" presName="wedge2Tx" presStyleLbl="node1" presStyleIdx="1" presStyleCnt="3">
        <dgm:presLayoutVars>
          <dgm:chMax val="0"/>
          <dgm:chPref val="0"/>
          <dgm:bulletEnabled val="1"/>
        </dgm:presLayoutVars>
      </dgm:prSet>
      <dgm:spPr/>
      <dgm:t>
        <a:bodyPr/>
        <a:lstStyle/>
        <a:p>
          <a:endParaRPr lang="en-US"/>
        </a:p>
      </dgm:t>
    </dgm:pt>
    <dgm:pt modelId="{C0B157FC-4613-4EDC-8EA2-5D0F645AB641}" type="pres">
      <dgm:prSet presAssocID="{C9EA153D-5F3C-4724-8C11-66AB79483FE0}" presName="wedge3" presStyleLbl="node1" presStyleIdx="2" presStyleCnt="3"/>
      <dgm:spPr/>
      <dgm:t>
        <a:bodyPr/>
        <a:lstStyle/>
        <a:p>
          <a:endParaRPr lang="en-US"/>
        </a:p>
      </dgm:t>
    </dgm:pt>
    <dgm:pt modelId="{70CD7B67-F225-4BDA-9774-92EB8E2CD1C7}" type="pres">
      <dgm:prSet presAssocID="{C9EA153D-5F3C-4724-8C11-66AB79483FE0}" presName="dummy3a" presStyleCnt="0"/>
      <dgm:spPr/>
    </dgm:pt>
    <dgm:pt modelId="{37D69011-66CB-48B6-951B-09B287752D38}" type="pres">
      <dgm:prSet presAssocID="{C9EA153D-5F3C-4724-8C11-66AB79483FE0}" presName="dummy3b" presStyleCnt="0"/>
      <dgm:spPr/>
    </dgm:pt>
    <dgm:pt modelId="{7AEAAD0F-C509-4656-9C80-332AF53A16D4}" type="pres">
      <dgm:prSet presAssocID="{C9EA153D-5F3C-4724-8C11-66AB79483FE0}" presName="wedge3Tx" presStyleLbl="node1" presStyleIdx="2" presStyleCnt="3">
        <dgm:presLayoutVars>
          <dgm:chMax val="0"/>
          <dgm:chPref val="0"/>
          <dgm:bulletEnabled val="1"/>
        </dgm:presLayoutVars>
      </dgm:prSet>
      <dgm:spPr/>
      <dgm:t>
        <a:bodyPr/>
        <a:lstStyle/>
        <a:p>
          <a:endParaRPr lang="en-US"/>
        </a:p>
      </dgm:t>
    </dgm:pt>
    <dgm:pt modelId="{54AA42B5-827E-453F-8CA6-6F1695F4AD27}" type="pres">
      <dgm:prSet presAssocID="{298F3482-3BC3-42C1-949A-A0C8C9D58E4C}" presName="arrowWedge1" presStyleLbl="fgSibTrans2D1" presStyleIdx="0" presStyleCnt="3" custLinFactNeighborX="5217" custLinFactNeighborY="-3271"/>
      <dgm:spPr/>
    </dgm:pt>
    <dgm:pt modelId="{423C63D9-0761-4FC0-9069-14E0E8873BA9}" type="pres">
      <dgm:prSet presAssocID="{CEDD9F3E-67A1-4CBB-A4A4-041C525759B6}" presName="arrowWedge2" presStyleLbl="fgSibTrans2D1" presStyleIdx="1" presStyleCnt="3" custLinFactNeighborX="0" custLinFactNeighborY="6638"/>
      <dgm:spPr/>
    </dgm:pt>
    <dgm:pt modelId="{71B8C7D6-2C3E-4CAE-BD33-CECCAF1DC47D}" type="pres">
      <dgm:prSet presAssocID="{47195A3E-ABDF-4229-8471-4DF6B181767B}" presName="arrowWedge3" presStyleLbl="fgSibTrans2D1" presStyleIdx="2" presStyleCnt="3" custLinFactNeighborX="-5117" custLinFactNeighborY="-3966"/>
      <dgm:spPr/>
    </dgm:pt>
  </dgm:ptLst>
  <dgm:cxnLst>
    <dgm:cxn modelId="{18439F71-6505-43C1-8C1A-021C055E441A}" srcId="{C9EA153D-5F3C-4724-8C11-66AB79483FE0}" destId="{ADBD70E5-EA04-4928-A5A4-2BE52C0D4174}" srcOrd="2" destOrd="0" parTransId="{4F6EBD77-A667-4A38-8C21-7322065C2497}" sibTransId="{47195A3E-ABDF-4229-8471-4DF6B181767B}"/>
    <dgm:cxn modelId="{0B143E5D-BBCE-4DB4-97C8-8935905E27E3}" type="presOf" srcId="{387C3B32-E47D-4BA1-A505-6513003F2B96}" destId="{6D45BDAE-C9CA-4B33-8261-69CA59DA0927}" srcOrd="0" destOrd="0" presId="urn:microsoft.com/office/officeart/2005/8/layout/cycle8"/>
    <dgm:cxn modelId="{A11D714F-7E85-41B4-895D-8880C15BBEAC}" type="presOf" srcId="{DA1ACE92-8B67-4997-A91B-525E7380A153}" destId="{01048B53-E468-4F01-A6A6-43D4FEA889BF}" srcOrd="0" destOrd="0" presId="urn:microsoft.com/office/officeart/2005/8/layout/cycle8"/>
    <dgm:cxn modelId="{2194AA1A-A400-4107-A70D-FB03462AC13D}" type="presOf" srcId="{387C3B32-E47D-4BA1-A505-6513003F2B96}" destId="{A4E593FA-FE93-4E3A-879C-B12D6D4DE53E}" srcOrd="1" destOrd="0" presId="urn:microsoft.com/office/officeart/2005/8/layout/cycle8"/>
    <dgm:cxn modelId="{841F371C-9915-427E-AC17-BC3961961266}" type="presOf" srcId="{C9EA153D-5F3C-4724-8C11-66AB79483FE0}" destId="{F10C258A-4B13-4A94-876A-EBC3ECBF5B26}" srcOrd="0" destOrd="0" presId="urn:microsoft.com/office/officeart/2005/8/layout/cycle8"/>
    <dgm:cxn modelId="{59686F14-5946-492A-9EA2-7A89AE49015F}" type="presOf" srcId="{ADBD70E5-EA04-4928-A5A4-2BE52C0D4174}" destId="{7AEAAD0F-C509-4656-9C80-332AF53A16D4}" srcOrd="1" destOrd="0" presId="urn:microsoft.com/office/officeart/2005/8/layout/cycle8"/>
    <dgm:cxn modelId="{3A0DFBAC-7048-4CDF-9691-F126918D641A}" srcId="{C9EA153D-5F3C-4724-8C11-66AB79483FE0}" destId="{DA1ACE92-8B67-4997-A91B-525E7380A153}" srcOrd="0" destOrd="0" parTransId="{DC5153BF-CDF2-4477-8B18-ED98F1C0928F}" sibTransId="{298F3482-3BC3-42C1-949A-A0C8C9D58E4C}"/>
    <dgm:cxn modelId="{EEDE3225-4134-4A66-9639-CDC71725E407}" srcId="{C9EA153D-5F3C-4724-8C11-66AB79483FE0}" destId="{387C3B32-E47D-4BA1-A505-6513003F2B96}" srcOrd="1" destOrd="0" parTransId="{0930B262-6BE2-4A5F-BDD2-C82B7DBE7EA0}" sibTransId="{CEDD9F3E-67A1-4CBB-A4A4-041C525759B6}"/>
    <dgm:cxn modelId="{06BDD611-8634-4D93-BD93-5943FA80D3B6}" type="presOf" srcId="{DA1ACE92-8B67-4997-A91B-525E7380A153}" destId="{8116B642-CCA9-44BC-9861-E3E60D4521FE}" srcOrd="1" destOrd="0" presId="urn:microsoft.com/office/officeart/2005/8/layout/cycle8"/>
    <dgm:cxn modelId="{A1565A5A-F0AD-485C-8C35-52A19DF70FE3}" type="presOf" srcId="{ADBD70E5-EA04-4928-A5A4-2BE52C0D4174}" destId="{C0B157FC-4613-4EDC-8EA2-5D0F645AB641}" srcOrd="0" destOrd="0" presId="urn:microsoft.com/office/officeart/2005/8/layout/cycle8"/>
    <dgm:cxn modelId="{ECB5C7C2-26E6-4B29-8146-1208F76C522A}" type="presParOf" srcId="{F10C258A-4B13-4A94-876A-EBC3ECBF5B26}" destId="{01048B53-E468-4F01-A6A6-43D4FEA889BF}" srcOrd="0" destOrd="0" presId="urn:microsoft.com/office/officeart/2005/8/layout/cycle8"/>
    <dgm:cxn modelId="{2190AD97-35B1-45E2-8AF2-960463BA71B9}" type="presParOf" srcId="{F10C258A-4B13-4A94-876A-EBC3ECBF5B26}" destId="{3DA962C5-2606-4815-BA90-837EDB1ABC5B}" srcOrd="1" destOrd="0" presId="urn:microsoft.com/office/officeart/2005/8/layout/cycle8"/>
    <dgm:cxn modelId="{82D38675-7DCF-440F-A762-BF7AE2CB096F}" type="presParOf" srcId="{F10C258A-4B13-4A94-876A-EBC3ECBF5B26}" destId="{E4F4C717-960C-497D-BFD8-6FF776D294C5}" srcOrd="2" destOrd="0" presId="urn:microsoft.com/office/officeart/2005/8/layout/cycle8"/>
    <dgm:cxn modelId="{81100516-32AF-46A9-8DE1-17CB23F1CBC7}" type="presParOf" srcId="{F10C258A-4B13-4A94-876A-EBC3ECBF5B26}" destId="{8116B642-CCA9-44BC-9861-E3E60D4521FE}" srcOrd="3" destOrd="0" presId="urn:microsoft.com/office/officeart/2005/8/layout/cycle8"/>
    <dgm:cxn modelId="{7DB31ED9-711B-4147-98CF-EDFA589F8709}" type="presParOf" srcId="{F10C258A-4B13-4A94-876A-EBC3ECBF5B26}" destId="{6D45BDAE-C9CA-4B33-8261-69CA59DA0927}" srcOrd="4" destOrd="0" presId="urn:microsoft.com/office/officeart/2005/8/layout/cycle8"/>
    <dgm:cxn modelId="{91DCCCF1-1C68-4544-9D9A-7099DB5035E9}" type="presParOf" srcId="{F10C258A-4B13-4A94-876A-EBC3ECBF5B26}" destId="{C5949776-9551-40A2-B1F8-FADB3AAADBDE}" srcOrd="5" destOrd="0" presId="urn:microsoft.com/office/officeart/2005/8/layout/cycle8"/>
    <dgm:cxn modelId="{D38DBFDB-67FE-447B-B880-723A83B85A1E}" type="presParOf" srcId="{F10C258A-4B13-4A94-876A-EBC3ECBF5B26}" destId="{3274C5D9-0EFF-4F47-BB6C-AFC46462B88A}" srcOrd="6" destOrd="0" presId="urn:microsoft.com/office/officeart/2005/8/layout/cycle8"/>
    <dgm:cxn modelId="{12918CA9-A9F6-41DB-8BF7-0C68700A53E4}" type="presParOf" srcId="{F10C258A-4B13-4A94-876A-EBC3ECBF5B26}" destId="{A4E593FA-FE93-4E3A-879C-B12D6D4DE53E}" srcOrd="7" destOrd="0" presId="urn:microsoft.com/office/officeart/2005/8/layout/cycle8"/>
    <dgm:cxn modelId="{278A659E-6503-46F2-8369-36ADBBB1BDD0}" type="presParOf" srcId="{F10C258A-4B13-4A94-876A-EBC3ECBF5B26}" destId="{C0B157FC-4613-4EDC-8EA2-5D0F645AB641}" srcOrd="8" destOrd="0" presId="urn:microsoft.com/office/officeart/2005/8/layout/cycle8"/>
    <dgm:cxn modelId="{96AE8F01-DD80-435D-B7CD-251879C4CC75}" type="presParOf" srcId="{F10C258A-4B13-4A94-876A-EBC3ECBF5B26}" destId="{70CD7B67-F225-4BDA-9774-92EB8E2CD1C7}" srcOrd="9" destOrd="0" presId="urn:microsoft.com/office/officeart/2005/8/layout/cycle8"/>
    <dgm:cxn modelId="{800D6E1E-236A-4F3C-96EC-4EF515BD3EF4}" type="presParOf" srcId="{F10C258A-4B13-4A94-876A-EBC3ECBF5B26}" destId="{37D69011-66CB-48B6-951B-09B287752D38}" srcOrd="10" destOrd="0" presId="urn:microsoft.com/office/officeart/2005/8/layout/cycle8"/>
    <dgm:cxn modelId="{0B894326-2C94-47B6-8DEA-E5043EDF3F61}" type="presParOf" srcId="{F10C258A-4B13-4A94-876A-EBC3ECBF5B26}" destId="{7AEAAD0F-C509-4656-9C80-332AF53A16D4}" srcOrd="11" destOrd="0" presId="urn:microsoft.com/office/officeart/2005/8/layout/cycle8"/>
    <dgm:cxn modelId="{19B973E6-3403-49F8-9827-2216E56DFC28}" type="presParOf" srcId="{F10C258A-4B13-4A94-876A-EBC3ECBF5B26}" destId="{54AA42B5-827E-453F-8CA6-6F1695F4AD27}" srcOrd="12" destOrd="0" presId="urn:microsoft.com/office/officeart/2005/8/layout/cycle8"/>
    <dgm:cxn modelId="{EB8882AB-444B-4A75-9102-20C19D82341C}" type="presParOf" srcId="{F10C258A-4B13-4A94-876A-EBC3ECBF5B26}" destId="{423C63D9-0761-4FC0-9069-14E0E8873BA9}" srcOrd="13" destOrd="0" presId="urn:microsoft.com/office/officeart/2005/8/layout/cycle8"/>
    <dgm:cxn modelId="{A6BABDEF-6870-4E72-B2F3-EB4BDD5734E9}" type="presParOf" srcId="{F10C258A-4B13-4A94-876A-EBC3ECBF5B26}" destId="{71B8C7D6-2C3E-4CAE-BD33-CECCAF1DC47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1E11B2-494B-4E92-9DE4-F2CF532B3BF2}"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GB"/>
        </a:p>
      </dgm:t>
    </dgm:pt>
    <dgm:pt modelId="{C04357F5-A4ED-4122-819A-8E394AE3BD69}">
      <dgm:prSet phldrT="[Text]"/>
      <dgm:spPr/>
      <dgm:t>
        <a:bodyPr/>
        <a:lstStyle/>
        <a:p>
          <a:r>
            <a:rPr lang="en-GB" dirty="0"/>
            <a:t>Value for behaviour</a:t>
          </a:r>
        </a:p>
      </dgm:t>
    </dgm:pt>
    <dgm:pt modelId="{CE14D183-FAF7-4AC0-AC97-9FC79145E717}" type="parTrans" cxnId="{48062B77-87D7-43A7-9400-1A78DBB9C1A0}">
      <dgm:prSet/>
      <dgm:spPr/>
      <dgm:t>
        <a:bodyPr/>
        <a:lstStyle/>
        <a:p>
          <a:endParaRPr lang="en-GB"/>
        </a:p>
      </dgm:t>
    </dgm:pt>
    <dgm:pt modelId="{F8B93A61-41E3-4116-82D3-B01082D34F10}" type="sibTrans" cxnId="{48062B77-87D7-43A7-9400-1A78DBB9C1A0}">
      <dgm:prSet/>
      <dgm:spPr/>
      <dgm:t>
        <a:bodyPr/>
        <a:lstStyle/>
        <a:p>
          <a:endParaRPr lang="en-GB"/>
        </a:p>
      </dgm:t>
    </dgm:pt>
    <dgm:pt modelId="{96E332FB-DE14-4C08-8B53-D8C8D406E4C1}">
      <dgm:prSet phldrT="[Text]"/>
      <dgm:spPr/>
      <dgm:t>
        <a:bodyPr/>
        <a:lstStyle/>
        <a:p>
          <a:r>
            <a:rPr lang="en-GB" dirty="0"/>
            <a:t>Confidence in the behaviour</a:t>
          </a:r>
        </a:p>
      </dgm:t>
    </dgm:pt>
    <dgm:pt modelId="{C94C73F0-2936-44E5-9E9E-588622368F8D}" type="parTrans" cxnId="{4ACF7091-3597-41E6-9854-724DCD8D1EA7}">
      <dgm:prSet/>
      <dgm:spPr/>
      <dgm:t>
        <a:bodyPr/>
        <a:lstStyle/>
        <a:p>
          <a:endParaRPr lang="en-GB"/>
        </a:p>
      </dgm:t>
    </dgm:pt>
    <dgm:pt modelId="{7EF65B2E-DFA5-4628-8649-A1ECF913F08A}" type="sibTrans" cxnId="{4ACF7091-3597-41E6-9854-724DCD8D1EA7}">
      <dgm:prSet/>
      <dgm:spPr/>
      <dgm:t>
        <a:bodyPr/>
        <a:lstStyle/>
        <a:p>
          <a:endParaRPr lang="en-GB"/>
        </a:p>
      </dgm:t>
    </dgm:pt>
    <dgm:pt modelId="{52F15AEE-DCAD-40DD-9E51-10B90D987FA0}">
      <dgm:prSet phldrT="[Tex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GB" dirty="0"/>
            <a:t>Expectation for success</a:t>
          </a:r>
        </a:p>
      </dgm:t>
    </dgm:pt>
    <dgm:pt modelId="{E0306925-C70E-4F83-9F4B-5A59AEA9BB0F}" type="parTrans" cxnId="{B722A4C9-80B7-41C1-BF7C-DEAA56DEB6D0}">
      <dgm:prSet/>
      <dgm:spPr/>
      <dgm:t>
        <a:bodyPr/>
        <a:lstStyle/>
        <a:p>
          <a:endParaRPr lang="en-GB"/>
        </a:p>
      </dgm:t>
    </dgm:pt>
    <dgm:pt modelId="{83A12795-E76C-4CEC-B1E8-4D6736A31828}" type="sibTrans" cxnId="{B722A4C9-80B7-41C1-BF7C-DEAA56DEB6D0}">
      <dgm:prSet/>
      <dgm:spPr/>
      <dgm:t>
        <a:bodyPr/>
        <a:lstStyle/>
        <a:p>
          <a:endParaRPr lang="en-GB"/>
        </a:p>
      </dgm:t>
    </dgm:pt>
    <dgm:pt modelId="{61C48710-D5C2-4C8C-9F0E-2D8B61126217}" type="pres">
      <dgm:prSet presAssocID="{A91E11B2-494B-4E92-9DE4-F2CF532B3BF2}" presName="linear" presStyleCnt="0">
        <dgm:presLayoutVars>
          <dgm:dir/>
          <dgm:animLvl val="lvl"/>
          <dgm:resizeHandles val="exact"/>
        </dgm:presLayoutVars>
      </dgm:prSet>
      <dgm:spPr/>
      <dgm:t>
        <a:bodyPr/>
        <a:lstStyle/>
        <a:p>
          <a:endParaRPr lang="en-US"/>
        </a:p>
      </dgm:t>
    </dgm:pt>
    <dgm:pt modelId="{79591A84-9D97-4359-9020-F264E7C7AE6F}" type="pres">
      <dgm:prSet presAssocID="{C04357F5-A4ED-4122-819A-8E394AE3BD69}" presName="parentLin" presStyleCnt="0"/>
      <dgm:spPr/>
    </dgm:pt>
    <dgm:pt modelId="{33F5585D-7282-41C5-BE88-63E094E77AA3}" type="pres">
      <dgm:prSet presAssocID="{C04357F5-A4ED-4122-819A-8E394AE3BD69}" presName="parentLeftMargin" presStyleLbl="node1" presStyleIdx="0" presStyleCnt="3"/>
      <dgm:spPr/>
      <dgm:t>
        <a:bodyPr/>
        <a:lstStyle/>
        <a:p>
          <a:endParaRPr lang="en-US"/>
        </a:p>
      </dgm:t>
    </dgm:pt>
    <dgm:pt modelId="{08A44BAE-10AD-4E1F-ABFE-DE77C04E3A45}" type="pres">
      <dgm:prSet presAssocID="{C04357F5-A4ED-4122-819A-8E394AE3BD69}" presName="parentText" presStyleLbl="node1" presStyleIdx="0" presStyleCnt="3">
        <dgm:presLayoutVars>
          <dgm:chMax val="0"/>
          <dgm:bulletEnabled val="1"/>
        </dgm:presLayoutVars>
      </dgm:prSet>
      <dgm:spPr/>
      <dgm:t>
        <a:bodyPr/>
        <a:lstStyle/>
        <a:p>
          <a:endParaRPr lang="en-US"/>
        </a:p>
      </dgm:t>
    </dgm:pt>
    <dgm:pt modelId="{29201CB1-5290-4966-9FF4-5D12744C234A}" type="pres">
      <dgm:prSet presAssocID="{C04357F5-A4ED-4122-819A-8E394AE3BD69}" presName="negativeSpace" presStyleCnt="0"/>
      <dgm:spPr/>
    </dgm:pt>
    <dgm:pt modelId="{8B3AB30D-0A18-400B-88DE-CA8577E5E4BA}" type="pres">
      <dgm:prSet presAssocID="{C04357F5-A4ED-4122-819A-8E394AE3BD69}" presName="childText" presStyleLbl="conFgAcc1" presStyleIdx="0" presStyleCnt="3">
        <dgm:presLayoutVars>
          <dgm:bulletEnabled val="1"/>
        </dgm:presLayoutVars>
      </dgm:prSet>
      <dgm:spPr/>
    </dgm:pt>
    <dgm:pt modelId="{86FDD8D4-AB5B-4308-81B8-16E318960B60}" type="pres">
      <dgm:prSet presAssocID="{F8B93A61-41E3-4116-82D3-B01082D34F10}" presName="spaceBetweenRectangles" presStyleCnt="0"/>
      <dgm:spPr/>
    </dgm:pt>
    <dgm:pt modelId="{3DCD1D05-0D9B-45AD-B8E9-CE63B0FE7AEB}" type="pres">
      <dgm:prSet presAssocID="{96E332FB-DE14-4C08-8B53-D8C8D406E4C1}" presName="parentLin" presStyleCnt="0"/>
      <dgm:spPr/>
    </dgm:pt>
    <dgm:pt modelId="{315DD48B-CB2B-4A81-BB5A-91DF6A4F01ED}" type="pres">
      <dgm:prSet presAssocID="{96E332FB-DE14-4C08-8B53-D8C8D406E4C1}" presName="parentLeftMargin" presStyleLbl="node1" presStyleIdx="0" presStyleCnt="3"/>
      <dgm:spPr/>
      <dgm:t>
        <a:bodyPr/>
        <a:lstStyle/>
        <a:p>
          <a:endParaRPr lang="en-US"/>
        </a:p>
      </dgm:t>
    </dgm:pt>
    <dgm:pt modelId="{86E81FD3-63E4-41B2-B791-C163F49BB58A}" type="pres">
      <dgm:prSet presAssocID="{96E332FB-DE14-4C08-8B53-D8C8D406E4C1}" presName="parentText" presStyleLbl="node1" presStyleIdx="1" presStyleCnt="3">
        <dgm:presLayoutVars>
          <dgm:chMax val="0"/>
          <dgm:bulletEnabled val="1"/>
        </dgm:presLayoutVars>
      </dgm:prSet>
      <dgm:spPr/>
      <dgm:t>
        <a:bodyPr/>
        <a:lstStyle/>
        <a:p>
          <a:endParaRPr lang="en-US"/>
        </a:p>
      </dgm:t>
    </dgm:pt>
    <dgm:pt modelId="{488A1DF8-EF78-4A92-A694-680DD42DED1B}" type="pres">
      <dgm:prSet presAssocID="{96E332FB-DE14-4C08-8B53-D8C8D406E4C1}" presName="negativeSpace" presStyleCnt="0"/>
      <dgm:spPr/>
    </dgm:pt>
    <dgm:pt modelId="{EEE24830-6ECD-4CDC-A51C-C07E429EBBD4}" type="pres">
      <dgm:prSet presAssocID="{96E332FB-DE14-4C08-8B53-D8C8D406E4C1}" presName="childText" presStyleLbl="conFgAcc1" presStyleIdx="1" presStyleCnt="3">
        <dgm:presLayoutVars>
          <dgm:bulletEnabled val="1"/>
        </dgm:presLayoutVars>
      </dgm:prSet>
      <dgm:spPr/>
    </dgm:pt>
    <dgm:pt modelId="{D2135164-3FAC-4B57-B46D-1EB29E74EE12}" type="pres">
      <dgm:prSet presAssocID="{7EF65B2E-DFA5-4628-8649-A1ECF913F08A}" presName="spaceBetweenRectangles" presStyleCnt="0"/>
      <dgm:spPr/>
    </dgm:pt>
    <dgm:pt modelId="{CB86B403-8A1D-4D4A-9E7B-D2D249FBD869}" type="pres">
      <dgm:prSet presAssocID="{52F15AEE-DCAD-40DD-9E51-10B90D987FA0}" presName="parentLin" presStyleCnt="0"/>
      <dgm:spPr/>
    </dgm:pt>
    <dgm:pt modelId="{28B935FE-B498-43A5-92B8-677B7B4B5128}" type="pres">
      <dgm:prSet presAssocID="{52F15AEE-DCAD-40DD-9E51-10B90D987FA0}" presName="parentLeftMargin" presStyleLbl="node1" presStyleIdx="1" presStyleCnt="3"/>
      <dgm:spPr/>
      <dgm:t>
        <a:bodyPr/>
        <a:lstStyle/>
        <a:p>
          <a:endParaRPr lang="en-US"/>
        </a:p>
      </dgm:t>
    </dgm:pt>
    <dgm:pt modelId="{81081017-DC5C-47BA-84DE-2850AD905C2E}" type="pres">
      <dgm:prSet presAssocID="{52F15AEE-DCAD-40DD-9E51-10B90D987FA0}" presName="parentText" presStyleLbl="node1" presStyleIdx="2" presStyleCnt="3">
        <dgm:presLayoutVars>
          <dgm:chMax val="0"/>
          <dgm:bulletEnabled val="1"/>
        </dgm:presLayoutVars>
      </dgm:prSet>
      <dgm:spPr/>
      <dgm:t>
        <a:bodyPr/>
        <a:lstStyle/>
        <a:p>
          <a:endParaRPr lang="en-US"/>
        </a:p>
      </dgm:t>
    </dgm:pt>
    <dgm:pt modelId="{3DAFFC5E-1AE3-440A-A973-228883DD1C95}" type="pres">
      <dgm:prSet presAssocID="{52F15AEE-DCAD-40DD-9E51-10B90D987FA0}" presName="negativeSpace" presStyleCnt="0"/>
      <dgm:spPr/>
    </dgm:pt>
    <dgm:pt modelId="{90E514FE-70A8-4DB2-8B9A-E3861D36A088}" type="pres">
      <dgm:prSet presAssocID="{52F15AEE-DCAD-40DD-9E51-10B90D987FA0}" presName="childText" presStyleLbl="conFgAcc1" presStyleIdx="2" presStyleCnt="3">
        <dgm:presLayoutVars>
          <dgm:bulletEnabled val="1"/>
        </dgm:presLayoutVars>
      </dgm:prSet>
      <dgm:spPr/>
    </dgm:pt>
  </dgm:ptLst>
  <dgm:cxnLst>
    <dgm:cxn modelId="{99B32E2A-566D-426E-B769-F335FAC5A496}" type="presOf" srcId="{52F15AEE-DCAD-40DD-9E51-10B90D987FA0}" destId="{81081017-DC5C-47BA-84DE-2850AD905C2E}" srcOrd="1" destOrd="0" presId="urn:microsoft.com/office/officeart/2005/8/layout/list1"/>
    <dgm:cxn modelId="{B722A4C9-80B7-41C1-BF7C-DEAA56DEB6D0}" srcId="{A91E11B2-494B-4E92-9DE4-F2CF532B3BF2}" destId="{52F15AEE-DCAD-40DD-9E51-10B90D987FA0}" srcOrd="2" destOrd="0" parTransId="{E0306925-C70E-4F83-9F4B-5A59AEA9BB0F}" sibTransId="{83A12795-E76C-4CEC-B1E8-4D6736A31828}"/>
    <dgm:cxn modelId="{F6216212-8DAC-482A-A873-9B4123391DED}" type="presOf" srcId="{C04357F5-A4ED-4122-819A-8E394AE3BD69}" destId="{08A44BAE-10AD-4E1F-ABFE-DE77C04E3A45}" srcOrd="1" destOrd="0" presId="urn:microsoft.com/office/officeart/2005/8/layout/list1"/>
    <dgm:cxn modelId="{4ACF7091-3597-41E6-9854-724DCD8D1EA7}" srcId="{A91E11B2-494B-4E92-9DE4-F2CF532B3BF2}" destId="{96E332FB-DE14-4C08-8B53-D8C8D406E4C1}" srcOrd="1" destOrd="0" parTransId="{C94C73F0-2936-44E5-9E9E-588622368F8D}" sibTransId="{7EF65B2E-DFA5-4628-8649-A1ECF913F08A}"/>
    <dgm:cxn modelId="{4E6083E5-64D3-47BC-9584-42BCE3062754}" type="presOf" srcId="{A91E11B2-494B-4E92-9DE4-F2CF532B3BF2}" destId="{61C48710-D5C2-4C8C-9F0E-2D8B61126217}" srcOrd="0" destOrd="0" presId="urn:microsoft.com/office/officeart/2005/8/layout/list1"/>
    <dgm:cxn modelId="{4A49253A-0325-49D0-8BEA-2D531AC1FA15}" type="presOf" srcId="{C04357F5-A4ED-4122-819A-8E394AE3BD69}" destId="{33F5585D-7282-41C5-BE88-63E094E77AA3}" srcOrd="0" destOrd="0" presId="urn:microsoft.com/office/officeart/2005/8/layout/list1"/>
    <dgm:cxn modelId="{1DAD4101-30D0-45C6-91AD-96C9FFB858E2}" type="presOf" srcId="{96E332FB-DE14-4C08-8B53-D8C8D406E4C1}" destId="{315DD48B-CB2B-4A81-BB5A-91DF6A4F01ED}" srcOrd="0" destOrd="0" presId="urn:microsoft.com/office/officeart/2005/8/layout/list1"/>
    <dgm:cxn modelId="{48062B77-87D7-43A7-9400-1A78DBB9C1A0}" srcId="{A91E11B2-494B-4E92-9DE4-F2CF532B3BF2}" destId="{C04357F5-A4ED-4122-819A-8E394AE3BD69}" srcOrd="0" destOrd="0" parTransId="{CE14D183-FAF7-4AC0-AC97-9FC79145E717}" sibTransId="{F8B93A61-41E3-4116-82D3-B01082D34F10}"/>
    <dgm:cxn modelId="{609FAEDB-58A8-4AB6-93F7-EF69D39AB796}" type="presOf" srcId="{96E332FB-DE14-4C08-8B53-D8C8D406E4C1}" destId="{86E81FD3-63E4-41B2-B791-C163F49BB58A}" srcOrd="1" destOrd="0" presId="urn:microsoft.com/office/officeart/2005/8/layout/list1"/>
    <dgm:cxn modelId="{9567E4A0-DEE2-4E85-BEF0-937C39CBD067}" type="presOf" srcId="{52F15AEE-DCAD-40DD-9E51-10B90D987FA0}" destId="{28B935FE-B498-43A5-92B8-677B7B4B5128}" srcOrd="0" destOrd="0" presId="urn:microsoft.com/office/officeart/2005/8/layout/list1"/>
    <dgm:cxn modelId="{ACD20E1A-6EA6-47C6-94DD-6F4FF3620E43}" type="presParOf" srcId="{61C48710-D5C2-4C8C-9F0E-2D8B61126217}" destId="{79591A84-9D97-4359-9020-F264E7C7AE6F}" srcOrd="0" destOrd="0" presId="urn:microsoft.com/office/officeart/2005/8/layout/list1"/>
    <dgm:cxn modelId="{562625C1-79B6-409E-A76E-92EC2219A9DE}" type="presParOf" srcId="{79591A84-9D97-4359-9020-F264E7C7AE6F}" destId="{33F5585D-7282-41C5-BE88-63E094E77AA3}" srcOrd="0" destOrd="0" presId="urn:microsoft.com/office/officeart/2005/8/layout/list1"/>
    <dgm:cxn modelId="{E2E7E684-032B-47D7-9C7D-F239304D8A56}" type="presParOf" srcId="{79591A84-9D97-4359-9020-F264E7C7AE6F}" destId="{08A44BAE-10AD-4E1F-ABFE-DE77C04E3A45}" srcOrd="1" destOrd="0" presId="urn:microsoft.com/office/officeart/2005/8/layout/list1"/>
    <dgm:cxn modelId="{6E14BB83-FECB-4ED6-B956-DA7A53F830C9}" type="presParOf" srcId="{61C48710-D5C2-4C8C-9F0E-2D8B61126217}" destId="{29201CB1-5290-4966-9FF4-5D12744C234A}" srcOrd="1" destOrd="0" presId="urn:microsoft.com/office/officeart/2005/8/layout/list1"/>
    <dgm:cxn modelId="{E4BC3BDC-83B8-488D-8E6B-7BEE0C03D3BF}" type="presParOf" srcId="{61C48710-D5C2-4C8C-9F0E-2D8B61126217}" destId="{8B3AB30D-0A18-400B-88DE-CA8577E5E4BA}" srcOrd="2" destOrd="0" presId="urn:microsoft.com/office/officeart/2005/8/layout/list1"/>
    <dgm:cxn modelId="{B689D4B4-0749-487E-A44F-4757353D2007}" type="presParOf" srcId="{61C48710-D5C2-4C8C-9F0E-2D8B61126217}" destId="{86FDD8D4-AB5B-4308-81B8-16E318960B60}" srcOrd="3" destOrd="0" presId="urn:microsoft.com/office/officeart/2005/8/layout/list1"/>
    <dgm:cxn modelId="{2B103986-2B4B-41A9-ACC2-FF5C4A34E344}" type="presParOf" srcId="{61C48710-D5C2-4C8C-9F0E-2D8B61126217}" destId="{3DCD1D05-0D9B-45AD-B8E9-CE63B0FE7AEB}" srcOrd="4" destOrd="0" presId="urn:microsoft.com/office/officeart/2005/8/layout/list1"/>
    <dgm:cxn modelId="{1B22ED0E-7A66-48B9-9284-92FEF202F202}" type="presParOf" srcId="{3DCD1D05-0D9B-45AD-B8E9-CE63B0FE7AEB}" destId="{315DD48B-CB2B-4A81-BB5A-91DF6A4F01ED}" srcOrd="0" destOrd="0" presId="urn:microsoft.com/office/officeart/2005/8/layout/list1"/>
    <dgm:cxn modelId="{0375727F-4B70-4EEB-B07A-98D2C18BD56B}" type="presParOf" srcId="{3DCD1D05-0D9B-45AD-B8E9-CE63B0FE7AEB}" destId="{86E81FD3-63E4-41B2-B791-C163F49BB58A}" srcOrd="1" destOrd="0" presId="urn:microsoft.com/office/officeart/2005/8/layout/list1"/>
    <dgm:cxn modelId="{B103E8A2-659F-416F-9847-7FEB5CDD8101}" type="presParOf" srcId="{61C48710-D5C2-4C8C-9F0E-2D8B61126217}" destId="{488A1DF8-EF78-4A92-A694-680DD42DED1B}" srcOrd="5" destOrd="0" presId="urn:microsoft.com/office/officeart/2005/8/layout/list1"/>
    <dgm:cxn modelId="{01418A36-DE85-44F8-80E0-CA55ECB0310C}" type="presParOf" srcId="{61C48710-D5C2-4C8C-9F0E-2D8B61126217}" destId="{EEE24830-6ECD-4CDC-A51C-C07E429EBBD4}" srcOrd="6" destOrd="0" presId="urn:microsoft.com/office/officeart/2005/8/layout/list1"/>
    <dgm:cxn modelId="{38A9C8D9-1D61-430F-8745-B4BF457F3AAC}" type="presParOf" srcId="{61C48710-D5C2-4C8C-9F0E-2D8B61126217}" destId="{D2135164-3FAC-4B57-B46D-1EB29E74EE12}" srcOrd="7" destOrd="0" presId="urn:microsoft.com/office/officeart/2005/8/layout/list1"/>
    <dgm:cxn modelId="{53693629-AE5D-4214-A9BB-F922415250D9}" type="presParOf" srcId="{61C48710-D5C2-4C8C-9F0E-2D8B61126217}" destId="{CB86B403-8A1D-4D4A-9E7B-D2D249FBD869}" srcOrd="8" destOrd="0" presId="urn:microsoft.com/office/officeart/2005/8/layout/list1"/>
    <dgm:cxn modelId="{9AA1269D-353A-49AA-90A4-4E07DA5D2EA5}" type="presParOf" srcId="{CB86B403-8A1D-4D4A-9E7B-D2D249FBD869}" destId="{28B935FE-B498-43A5-92B8-677B7B4B5128}" srcOrd="0" destOrd="0" presId="urn:microsoft.com/office/officeart/2005/8/layout/list1"/>
    <dgm:cxn modelId="{66384B8B-5E84-47C7-B068-4F86ACFE193A}" type="presParOf" srcId="{CB86B403-8A1D-4D4A-9E7B-D2D249FBD869}" destId="{81081017-DC5C-47BA-84DE-2850AD905C2E}" srcOrd="1" destOrd="0" presId="urn:microsoft.com/office/officeart/2005/8/layout/list1"/>
    <dgm:cxn modelId="{E46C354E-CDC1-4AC7-945A-8E9702FBC40F}" type="presParOf" srcId="{61C48710-D5C2-4C8C-9F0E-2D8B61126217}" destId="{3DAFFC5E-1AE3-440A-A973-228883DD1C95}" srcOrd="9" destOrd="0" presId="urn:microsoft.com/office/officeart/2005/8/layout/list1"/>
    <dgm:cxn modelId="{62F7F596-F3D0-4313-81D1-172A0294ACCF}" type="presParOf" srcId="{61C48710-D5C2-4C8C-9F0E-2D8B61126217}" destId="{90E514FE-70A8-4DB2-8B9A-E3861D36A08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70E6B-6277-4789-822C-664B24E4C938}"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n-GB"/>
        </a:p>
      </dgm:t>
    </dgm:pt>
    <dgm:pt modelId="{8368407F-461C-4670-8444-C169A3C5F815}">
      <dgm:prSet phldrT="[Text]"/>
      <dgm:spPr/>
      <dgm:t>
        <a:bodyPr/>
        <a:lstStyle/>
        <a:p>
          <a:r>
            <a:rPr lang="en-GB"/>
            <a:t>National Culture</a:t>
          </a:r>
        </a:p>
      </dgm:t>
    </dgm:pt>
    <dgm:pt modelId="{884099FD-1397-48D2-B7DD-5F75D87D12C1}" type="parTrans" cxnId="{1670567E-FED6-4656-94FC-A2BFDCCFA373}">
      <dgm:prSet/>
      <dgm:spPr/>
      <dgm:t>
        <a:bodyPr/>
        <a:lstStyle/>
        <a:p>
          <a:endParaRPr lang="en-GB"/>
        </a:p>
      </dgm:t>
    </dgm:pt>
    <dgm:pt modelId="{F0E38C0E-EDFA-4938-9928-5A57F9ACDD50}" type="sibTrans" cxnId="{1670567E-FED6-4656-94FC-A2BFDCCFA373}">
      <dgm:prSet/>
      <dgm:spPr/>
      <dgm:t>
        <a:bodyPr/>
        <a:lstStyle/>
        <a:p>
          <a:endParaRPr lang="en-GB"/>
        </a:p>
      </dgm:t>
    </dgm:pt>
    <dgm:pt modelId="{DF41FA51-8C33-4720-9E3E-E61F824F27B5}">
      <dgm:prSet phldrT="[Text]"/>
      <dgm:spPr/>
      <dgm:t>
        <a:bodyPr/>
        <a:lstStyle/>
        <a:p>
          <a:r>
            <a:rPr lang="en-GB"/>
            <a:t>Corporate Culture</a:t>
          </a:r>
        </a:p>
      </dgm:t>
    </dgm:pt>
    <dgm:pt modelId="{EFED5726-BE7C-4476-91C9-FFE4343AF805}" type="parTrans" cxnId="{052FC535-1B51-42C7-89C3-58CAC6DFE1DA}">
      <dgm:prSet/>
      <dgm:spPr/>
      <dgm:t>
        <a:bodyPr/>
        <a:lstStyle/>
        <a:p>
          <a:endParaRPr lang="en-GB"/>
        </a:p>
      </dgm:t>
    </dgm:pt>
    <dgm:pt modelId="{670ECBCE-914D-4528-8AE8-09D71D757107}" type="sibTrans" cxnId="{052FC535-1B51-42C7-89C3-58CAC6DFE1DA}">
      <dgm:prSet/>
      <dgm:spPr/>
      <dgm:t>
        <a:bodyPr/>
        <a:lstStyle/>
        <a:p>
          <a:endParaRPr lang="en-GB"/>
        </a:p>
      </dgm:t>
    </dgm:pt>
    <dgm:pt modelId="{9DF34C37-0BA2-4FC6-A3AB-4A0E429EB496}">
      <dgm:prSet phldrT="[Text]"/>
      <dgm:spPr/>
      <dgm:t>
        <a:bodyPr/>
        <a:lstStyle/>
        <a:p>
          <a:r>
            <a:rPr lang="en-GB"/>
            <a:t>Personal Culture</a:t>
          </a:r>
        </a:p>
      </dgm:t>
    </dgm:pt>
    <dgm:pt modelId="{E050E381-A066-4CC1-9A9F-0B2531254436}" type="parTrans" cxnId="{D08E66C3-3448-48C3-B474-83ACAC68016E}">
      <dgm:prSet/>
      <dgm:spPr/>
      <dgm:t>
        <a:bodyPr/>
        <a:lstStyle/>
        <a:p>
          <a:endParaRPr lang="en-GB"/>
        </a:p>
      </dgm:t>
    </dgm:pt>
    <dgm:pt modelId="{888A823D-D995-4981-A393-96F6C93BE1DB}" type="sibTrans" cxnId="{D08E66C3-3448-48C3-B474-83ACAC68016E}">
      <dgm:prSet/>
      <dgm:spPr/>
      <dgm:t>
        <a:bodyPr/>
        <a:lstStyle/>
        <a:p>
          <a:endParaRPr lang="en-GB"/>
        </a:p>
      </dgm:t>
    </dgm:pt>
    <dgm:pt modelId="{8A50D668-C4AA-46A2-A051-3ECE01267838}" type="pres">
      <dgm:prSet presAssocID="{86E70E6B-6277-4789-822C-664B24E4C938}" presName="Name0" presStyleCnt="0">
        <dgm:presLayoutVars>
          <dgm:dir/>
          <dgm:resizeHandles val="exact"/>
        </dgm:presLayoutVars>
      </dgm:prSet>
      <dgm:spPr/>
      <dgm:t>
        <a:bodyPr/>
        <a:lstStyle/>
        <a:p>
          <a:endParaRPr lang="en-US"/>
        </a:p>
      </dgm:t>
    </dgm:pt>
    <dgm:pt modelId="{B99C5CC6-E797-4850-A66A-44D7E7A0FFB2}" type="pres">
      <dgm:prSet presAssocID="{8368407F-461C-4670-8444-C169A3C5F815}" presName="node" presStyleLbl="node1" presStyleIdx="0" presStyleCnt="3">
        <dgm:presLayoutVars>
          <dgm:bulletEnabled val="1"/>
        </dgm:presLayoutVars>
      </dgm:prSet>
      <dgm:spPr/>
      <dgm:t>
        <a:bodyPr/>
        <a:lstStyle/>
        <a:p>
          <a:endParaRPr lang="en-US"/>
        </a:p>
      </dgm:t>
    </dgm:pt>
    <dgm:pt modelId="{4C63C947-CD96-4839-996E-BE1B5E5E0B4F}" type="pres">
      <dgm:prSet presAssocID="{F0E38C0E-EDFA-4938-9928-5A57F9ACDD50}" presName="sibTrans" presStyleLbl="sibTrans2D1" presStyleIdx="0" presStyleCnt="3"/>
      <dgm:spPr/>
      <dgm:t>
        <a:bodyPr/>
        <a:lstStyle/>
        <a:p>
          <a:endParaRPr lang="en-US"/>
        </a:p>
      </dgm:t>
    </dgm:pt>
    <dgm:pt modelId="{F38AAAF6-A6D0-484C-A251-0278BBA0A585}" type="pres">
      <dgm:prSet presAssocID="{F0E38C0E-EDFA-4938-9928-5A57F9ACDD50}" presName="connectorText" presStyleLbl="sibTrans2D1" presStyleIdx="0" presStyleCnt="3"/>
      <dgm:spPr/>
      <dgm:t>
        <a:bodyPr/>
        <a:lstStyle/>
        <a:p>
          <a:endParaRPr lang="en-US"/>
        </a:p>
      </dgm:t>
    </dgm:pt>
    <dgm:pt modelId="{56B8653D-E4E4-49D7-8E09-0F9F5CEF9000}" type="pres">
      <dgm:prSet presAssocID="{DF41FA51-8C33-4720-9E3E-E61F824F27B5}" presName="node" presStyleLbl="node1" presStyleIdx="1" presStyleCnt="3">
        <dgm:presLayoutVars>
          <dgm:bulletEnabled val="1"/>
        </dgm:presLayoutVars>
      </dgm:prSet>
      <dgm:spPr/>
      <dgm:t>
        <a:bodyPr/>
        <a:lstStyle/>
        <a:p>
          <a:endParaRPr lang="en-US"/>
        </a:p>
      </dgm:t>
    </dgm:pt>
    <dgm:pt modelId="{76A4058C-3AAA-4002-8683-BAFBFED3EB97}" type="pres">
      <dgm:prSet presAssocID="{670ECBCE-914D-4528-8AE8-09D71D757107}" presName="sibTrans" presStyleLbl="sibTrans2D1" presStyleIdx="1" presStyleCnt="3"/>
      <dgm:spPr/>
      <dgm:t>
        <a:bodyPr/>
        <a:lstStyle/>
        <a:p>
          <a:endParaRPr lang="en-US"/>
        </a:p>
      </dgm:t>
    </dgm:pt>
    <dgm:pt modelId="{54361F60-E9CF-41C8-8D1E-FC9BF960640A}" type="pres">
      <dgm:prSet presAssocID="{670ECBCE-914D-4528-8AE8-09D71D757107}" presName="connectorText" presStyleLbl="sibTrans2D1" presStyleIdx="1" presStyleCnt="3"/>
      <dgm:spPr/>
      <dgm:t>
        <a:bodyPr/>
        <a:lstStyle/>
        <a:p>
          <a:endParaRPr lang="en-US"/>
        </a:p>
      </dgm:t>
    </dgm:pt>
    <dgm:pt modelId="{2CF01A6F-661E-47DA-8291-89A043B0A924}" type="pres">
      <dgm:prSet presAssocID="{9DF34C37-0BA2-4FC6-A3AB-4A0E429EB496}" presName="node" presStyleLbl="node1" presStyleIdx="2" presStyleCnt="3">
        <dgm:presLayoutVars>
          <dgm:bulletEnabled val="1"/>
        </dgm:presLayoutVars>
      </dgm:prSet>
      <dgm:spPr/>
      <dgm:t>
        <a:bodyPr/>
        <a:lstStyle/>
        <a:p>
          <a:endParaRPr lang="en-US"/>
        </a:p>
      </dgm:t>
    </dgm:pt>
    <dgm:pt modelId="{12D896E3-862D-4221-AF83-75BC642C3D20}" type="pres">
      <dgm:prSet presAssocID="{888A823D-D995-4981-A393-96F6C93BE1DB}" presName="sibTrans" presStyleLbl="sibTrans2D1" presStyleIdx="2" presStyleCnt="3"/>
      <dgm:spPr/>
      <dgm:t>
        <a:bodyPr/>
        <a:lstStyle/>
        <a:p>
          <a:endParaRPr lang="en-US"/>
        </a:p>
      </dgm:t>
    </dgm:pt>
    <dgm:pt modelId="{4EB676EB-16D0-4D74-B431-E45CD5F41480}" type="pres">
      <dgm:prSet presAssocID="{888A823D-D995-4981-A393-96F6C93BE1DB}" presName="connectorText" presStyleLbl="sibTrans2D1" presStyleIdx="2" presStyleCnt="3"/>
      <dgm:spPr/>
      <dgm:t>
        <a:bodyPr/>
        <a:lstStyle/>
        <a:p>
          <a:endParaRPr lang="en-US"/>
        </a:p>
      </dgm:t>
    </dgm:pt>
  </dgm:ptLst>
  <dgm:cxnLst>
    <dgm:cxn modelId="{1D436DB8-A5A6-46F4-B135-9372CF82201E}" type="presOf" srcId="{DF41FA51-8C33-4720-9E3E-E61F824F27B5}" destId="{56B8653D-E4E4-49D7-8E09-0F9F5CEF9000}" srcOrd="0" destOrd="0" presId="urn:microsoft.com/office/officeart/2005/8/layout/cycle7"/>
    <dgm:cxn modelId="{190B18FB-DED1-4492-9205-311B994D907D}" type="presOf" srcId="{9DF34C37-0BA2-4FC6-A3AB-4A0E429EB496}" destId="{2CF01A6F-661E-47DA-8291-89A043B0A924}" srcOrd="0" destOrd="0" presId="urn:microsoft.com/office/officeart/2005/8/layout/cycle7"/>
    <dgm:cxn modelId="{1670567E-FED6-4656-94FC-A2BFDCCFA373}" srcId="{86E70E6B-6277-4789-822C-664B24E4C938}" destId="{8368407F-461C-4670-8444-C169A3C5F815}" srcOrd="0" destOrd="0" parTransId="{884099FD-1397-48D2-B7DD-5F75D87D12C1}" sibTransId="{F0E38C0E-EDFA-4938-9928-5A57F9ACDD50}"/>
    <dgm:cxn modelId="{D18B341B-CFAD-4702-B8FD-949C886CFBE2}" type="presOf" srcId="{888A823D-D995-4981-A393-96F6C93BE1DB}" destId="{12D896E3-862D-4221-AF83-75BC642C3D20}" srcOrd="0" destOrd="0" presId="urn:microsoft.com/office/officeart/2005/8/layout/cycle7"/>
    <dgm:cxn modelId="{5962A18A-25A4-40FA-9EBE-07D5537C280A}" type="presOf" srcId="{670ECBCE-914D-4528-8AE8-09D71D757107}" destId="{54361F60-E9CF-41C8-8D1E-FC9BF960640A}" srcOrd="1" destOrd="0" presId="urn:microsoft.com/office/officeart/2005/8/layout/cycle7"/>
    <dgm:cxn modelId="{D08E66C3-3448-48C3-B474-83ACAC68016E}" srcId="{86E70E6B-6277-4789-822C-664B24E4C938}" destId="{9DF34C37-0BA2-4FC6-A3AB-4A0E429EB496}" srcOrd="2" destOrd="0" parTransId="{E050E381-A066-4CC1-9A9F-0B2531254436}" sibTransId="{888A823D-D995-4981-A393-96F6C93BE1DB}"/>
    <dgm:cxn modelId="{A67968CF-E11E-4178-BD58-4B34ABD4729F}" type="presOf" srcId="{8368407F-461C-4670-8444-C169A3C5F815}" destId="{B99C5CC6-E797-4850-A66A-44D7E7A0FFB2}" srcOrd="0" destOrd="0" presId="urn:microsoft.com/office/officeart/2005/8/layout/cycle7"/>
    <dgm:cxn modelId="{8C6E12D7-C0AC-4F98-AE22-5CF0922C2094}" type="presOf" srcId="{670ECBCE-914D-4528-8AE8-09D71D757107}" destId="{76A4058C-3AAA-4002-8683-BAFBFED3EB97}" srcOrd="0" destOrd="0" presId="urn:microsoft.com/office/officeart/2005/8/layout/cycle7"/>
    <dgm:cxn modelId="{DDFEDE8B-D579-46F9-AF1C-4D0224AA1031}" type="presOf" srcId="{F0E38C0E-EDFA-4938-9928-5A57F9ACDD50}" destId="{4C63C947-CD96-4839-996E-BE1B5E5E0B4F}" srcOrd="0" destOrd="0" presId="urn:microsoft.com/office/officeart/2005/8/layout/cycle7"/>
    <dgm:cxn modelId="{052FC535-1B51-42C7-89C3-58CAC6DFE1DA}" srcId="{86E70E6B-6277-4789-822C-664B24E4C938}" destId="{DF41FA51-8C33-4720-9E3E-E61F824F27B5}" srcOrd="1" destOrd="0" parTransId="{EFED5726-BE7C-4476-91C9-FFE4343AF805}" sibTransId="{670ECBCE-914D-4528-8AE8-09D71D757107}"/>
    <dgm:cxn modelId="{A3920A4F-37EB-4B69-AF86-A0621EC94613}" type="presOf" srcId="{86E70E6B-6277-4789-822C-664B24E4C938}" destId="{8A50D668-C4AA-46A2-A051-3ECE01267838}" srcOrd="0" destOrd="0" presId="urn:microsoft.com/office/officeart/2005/8/layout/cycle7"/>
    <dgm:cxn modelId="{6A7D0F41-CA33-4E39-9FFE-AAFA2B9E4653}" type="presOf" srcId="{888A823D-D995-4981-A393-96F6C93BE1DB}" destId="{4EB676EB-16D0-4D74-B431-E45CD5F41480}" srcOrd="1" destOrd="0" presId="urn:microsoft.com/office/officeart/2005/8/layout/cycle7"/>
    <dgm:cxn modelId="{5034893C-FA60-4296-809B-5C0892F03591}" type="presOf" srcId="{F0E38C0E-EDFA-4938-9928-5A57F9ACDD50}" destId="{F38AAAF6-A6D0-484C-A251-0278BBA0A585}" srcOrd="1" destOrd="0" presId="urn:microsoft.com/office/officeart/2005/8/layout/cycle7"/>
    <dgm:cxn modelId="{9F93DA8E-884E-47F9-A842-522836D1E8C0}" type="presParOf" srcId="{8A50D668-C4AA-46A2-A051-3ECE01267838}" destId="{B99C5CC6-E797-4850-A66A-44D7E7A0FFB2}" srcOrd="0" destOrd="0" presId="urn:microsoft.com/office/officeart/2005/8/layout/cycle7"/>
    <dgm:cxn modelId="{7749674D-19BF-4614-A3E8-37B63E25296D}" type="presParOf" srcId="{8A50D668-C4AA-46A2-A051-3ECE01267838}" destId="{4C63C947-CD96-4839-996E-BE1B5E5E0B4F}" srcOrd="1" destOrd="0" presId="urn:microsoft.com/office/officeart/2005/8/layout/cycle7"/>
    <dgm:cxn modelId="{67D0AB58-99FC-49BB-BF87-E0D8E21411FB}" type="presParOf" srcId="{4C63C947-CD96-4839-996E-BE1B5E5E0B4F}" destId="{F38AAAF6-A6D0-484C-A251-0278BBA0A585}" srcOrd="0" destOrd="0" presId="urn:microsoft.com/office/officeart/2005/8/layout/cycle7"/>
    <dgm:cxn modelId="{05395E29-1317-4AB7-8BAD-953F7A0B888C}" type="presParOf" srcId="{8A50D668-C4AA-46A2-A051-3ECE01267838}" destId="{56B8653D-E4E4-49D7-8E09-0F9F5CEF9000}" srcOrd="2" destOrd="0" presId="urn:microsoft.com/office/officeart/2005/8/layout/cycle7"/>
    <dgm:cxn modelId="{F3E48513-066F-4576-8D51-2E631107A683}" type="presParOf" srcId="{8A50D668-C4AA-46A2-A051-3ECE01267838}" destId="{76A4058C-3AAA-4002-8683-BAFBFED3EB97}" srcOrd="3" destOrd="0" presId="urn:microsoft.com/office/officeart/2005/8/layout/cycle7"/>
    <dgm:cxn modelId="{58235327-4810-4ED6-93A2-7842881256EC}" type="presParOf" srcId="{76A4058C-3AAA-4002-8683-BAFBFED3EB97}" destId="{54361F60-E9CF-41C8-8D1E-FC9BF960640A}" srcOrd="0" destOrd="0" presId="urn:microsoft.com/office/officeart/2005/8/layout/cycle7"/>
    <dgm:cxn modelId="{B1DA10B9-CA77-4FFE-AF6C-14DA7D12865B}" type="presParOf" srcId="{8A50D668-C4AA-46A2-A051-3ECE01267838}" destId="{2CF01A6F-661E-47DA-8291-89A043B0A924}" srcOrd="4" destOrd="0" presId="urn:microsoft.com/office/officeart/2005/8/layout/cycle7"/>
    <dgm:cxn modelId="{B5A3259F-19F8-4126-8D6D-B26D848EB8F2}" type="presParOf" srcId="{8A50D668-C4AA-46A2-A051-3ECE01267838}" destId="{12D896E3-862D-4221-AF83-75BC642C3D20}" srcOrd="5" destOrd="0" presId="urn:microsoft.com/office/officeart/2005/8/layout/cycle7"/>
    <dgm:cxn modelId="{9577D720-089B-4F32-909E-C1A36956B7A8}" type="presParOf" srcId="{12D896E3-862D-4221-AF83-75BC642C3D20}" destId="{4EB676EB-16D0-4D74-B431-E45CD5F4148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345A70-3D61-4EF7-B310-67C80B47A3E3}"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GB"/>
        </a:p>
      </dgm:t>
    </dgm:pt>
    <dgm:pt modelId="{C52BEC6C-E0CD-4B17-BBC8-7B5837478E62}">
      <dgm:prSet phldrT="[Text]" custT="1"/>
      <dgm:spPr/>
      <dgm:t>
        <a:bodyPr/>
        <a:lstStyle/>
        <a:p>
          <a:r>
            <a:rPr lang="en-GB" sz="1800" b="1" dirty="0"/>
            <a:t>Everyday Practices</a:t>
          </a:r>
        </a:p>
      </dgm:t>
    </dgm:pt>
    <dgm:pt modelId="{147FC4A2-A218-4C32-A3A5-E9395A836CF7}" type="parTrans" cxnId="{C0502080-CD62-487C-9928-FF82229010F8}">
      <dgm:prSet/>
      <dgm:spPr/>
      <dgm:t>
        <a:bodyPr/>
        <a:lstStyle/>
        <a:p>
          <a:endParaRPr lang="en-GB"/>
        </a:p>
      </dgm:t>
    </dgm:pt>
    <dgm:pt modelId="{FDADF514-2905-4626-BB27-5556A4E86AAB}" type="sibTrans" cxnId="{C0502080-CD62-487C-9928-FF82229010F8}">
      <dgm:prSet/>
      <dgm:spPr/>
      <dgm:t>
        <a:bodyPr/>
        <a:lstStyle/>
        <a:p>
          <a:endParaRPr lang="en-GB"/>
        </a:p>
      </dgm:t>
    </dgm:pt>
    <dgm:pt modelId="{2B251134-5CFB-4FC0-BE57-62044F2090C8}">
      <dgm:prSet phldrT="[Text]" custT="1"/>
      <dgm:spPr/>
      <dgm:t>
        <a:bodyPr/>
        <a:lstStyle/>
        <a:p>
          <a:r>
            <a:rPr lang="en-GB" sz="1400" b="1" dirty="0"/>
            <a:t>Organisational Culture</a:t>
          </a:r>
        </a:p>
      </dgm:t>
    </dgm:pt>
    <dgm:pt modelId="{5AA86A32-154A-4354-81B0-14C9C7670568}" type="parTrans" cxnId="{A4F7488C-676F-408D-95D2-981AF52FF133}">
      <dgm:prSet/>
      <dgm:spPr/>
      <dgm:t>
        <a:bodyPr/>
        <a:lstStyle/>
        <a:p>
          <a:endParaRPr lang="en-GB"/>
        </a:p>
      </dgm:t>
    </dgm:pt>
    <dgm:pt modelId="{9FF698C9-DF60-47D6-9768-3A8B17230635}" type="sibTrans" cxnId="{A4F7488C-676F-408D-95D2-981AF52FF133}">
      <dgm:prSet/>
      <dgm:spPr/>
      <dgm:t>
        <a:bodyPr/>
        <a:lstStyle/>
        <a:p>
          <a:endParaRPr lang="en-GB"/>
        </a:p>
      </dgm:t>
    </dgm:pt>
    <dgm:pt modelId="{3D12D741-E17E-4E8E-94C2-AB21667F5D32}">
      <dgm:prSet phldrT="[Text]" custT="1"/>
      <dgm:spPr/>
      <dgm:t>
        <a:bodyPr/>
        <a:lstStyle/>
        <a:p>
          <a:r>
            <a:rPr lang="en-GB" sz="1600" b="1" dirty="0"/>
            <a:t>Guiding Philosophies</a:t>
          </a:r>
        </a:p>
      </dgm:t>
    </dgm:pt>
    <dgm:pt modelId="{1B157CC2-49CA-4815-BC5E-2A96D10E24CD}" type="parTrans" cxnId="{7929A3A6-CBBD-4AD1-A910-25BFB228A4C7}">
      <dgm:prSet/>
      <dgm:spPr/>
      <dgm:t>
        <a:bodyPr/>
        <a:lstStyle/>
        <a:p>
          <a:endParaRPr lang="en-GB"/>
        </a:p>
      </dgm:t>
    </dgm:pt>
    <dgm:pt modelId="{05962B01-3C76-4F01-8DA1-50D09126B6B4}" type="sibTrans" cxnId="{7929A3A6-CBBD-4AD1-A910-25BFB228A4C7}">
      <dgm:prSet/>
      <dgm:spPr/>
      <dgm:t>
        <a:bodyPr/>
        <a:lstStyle/>
        <a:p>
          <a:endParaRPr lang="en-GB"/>
        </a:p>
      </dgm:t>
    </dgm:pt>
    <dgm:pt modelId="{9788B747-0594-4A5A-B6F3-1128B5C8280A}">
      <dgm:prSet phldrT="[Text]" custT="1"/>
      <dgm:spPr/>
      <dgm:t>
        <a:bodyPr/>
        <a:lstStyle/>
        <a:p>
          <a:r>
            <a:rPr lang="en-GB" sz="1600" b="1" dirty="0"/>
            <a:t>Shared Values &amp; Beliefs</a:t>
          </a:r>
        </a:p>
      </dgm:t>
    </dgm:pt>
    <dgm:pt modelId="{E46E8A37-9C94-4CF8-B177-60E33CCC4EAA}" type="parTrans" cxnId="{FCB01A4B-A939-4D61-B713-6786102E0A19}">
      <dgm:prSet/>
      <dgm:spPr/>
      <dgm:t>
        <a:bodyPr/>
        <a:lstStyle/>
        <a:p>
          <a:endParaRPr lang="en-GB"/>
        </a:p>
      </dgm:t>
    </dgm:pt>
    <dgm:pt modelId="{E65584EE-A982-4F26-85F0-3C76835F9185}" type="sibTrans" cxnId="{FCB01A4B-A939-4D61-B713-6786102E0A19}">
      <dgm:prSet/>
      <dgm:spPr/>
      <dgm:t>
        <a:bodyPr/>
        <a:lstStyle/>
        <a:p>
          <a:endParaRPr lang="en-GB"/>
        </a:p>
      </dgm:t>
    </dgm:pt>
    <dgm:pt modelId="{6619E12D-E4BE-4D12-AB0D-3752332748E4}" type="pres">
      <dgm:prSet presAssocID="{9E345A70-3D61-4EF7-B310-67C80B47A3E3}" presName="Name0" presStyleCnt="0">
        <dgm:presLayoutVars>
          <dgm:chMax val="7"/>
          <dgm:resizeHandles val="exact"/>
        </dgm:presLayoutVars>
      </dgm:prSet>
      <dgm:spPr/>
      <dgm:t>
        <a:bodyPr/>
        <a:lstStyle/>
        <a:p>
          <a:endParaRPr lang="en-US"/>
        </a:p>
      </dgm:t>
    </dgm:pt>
    <dgm:pt modelId="{B07F81DC-ADBD-4307-A60E-C9AA379DD409}" type="pres">
      <dgm:prSet presAssocID="{9E345A70-3D61-4EF7-B310-67C80B47A3E3}" presName="comp1" presStyleCnt="0"/>
      <dgm:spPr/>
    </dgm:pt>
    <dgm:pt modelId="{09FC2B38-DB5F-4DD7-97FA-5F2A73357BC1}" type="pres">
      <dgm:prSet presAssocID="{9E345A70-3D61-4EF7-B310-67C80B47A3E3}" presName="circle1" presStyleLbl="node1" presStyleIdx="0" presStyleCnt="4" custLinFactNeighborX="42028" custLinFactNeighborY="-3101"/>
      <dgm:spPr/>
      <dgm:t>
        <a:bodyPr/>
        <a:lstStyle/>
        <a:p>
          <a:endParaRPr lang="en-US"/>
        </a:p>
      </dgm:t>
    </dgm:pt>
    <dgm:pt modelId="{FF341FB3-4525-41AB-B649-AD46D166AB92}" type="pres">
      <dgm:prSet presAssocID="{9E345A70-3D61-4EF7-B310-67C80B47A3E3}" presName="c1text" presStyleLbl="node1" presStyleIdx="0" presStyleCnt="4">
        <dgm:presLayoutVars>
          <dgm:bulletEnabled val="1"/>
        </dgm:presLayoutVars>
      </dgm:prSet>
      <dgm:spPr/>
      <dgm:t>
        <a:bodyPr/>
        <a:lstStyle/>
        <a:p>
          <a:endParaRPr lang="en-US"/>
        </a:p>
      </dgm:t>
    </dgm:pt>
    <dgm:pt modelId="{FEC6C1D8-592F-441E-B1AA-5E9F6E484E52}" type="pres">
      <dgm:prSet presAssocID="{9E345A70-3D61-4EF7-B310-67C80B47A3E3}" presName="comp2" presStyleCnt="0"/>
      <dgm:spPr/>
    </dgm:pt>
    <dgm:pt modelId="{20DE3C12-A9E7-4526-8729-32CE675BD918}" type="pres">
      <dgm:prSet presAssocID="{9E345A70-3D61-4EF7-B310-67C80B47A3E3}" presName="circle2" presStyleLbl="node1" presStyleIdx="1" presStyleCnt="4"/>
      <dgm:spPr/>
      <dgm:t>
        <a:bodyPr/>
        <a:lstStyle/>
        <a:p>
          <a:endParaRPr lang="en-US"/>
        </a:p>
      </dgm:t>
    </dgm:pt>
    <dgm:pt modelId="{0B1BCCD1-314D-447D-9DBA-85DBFAA0F5DE}" type="pres">
      <dgm:prSet presAssocID="{9E345A70-3D61-4EF7-B310-67C80B47A3E3}" presName="c2text" presStyleLbl="node1" presStyleIdx="1" presStyleCnt="4">
        <dgm:presLayoutVars>
          <dgm:bulletEnabled val="1"/>
        </dgm:presLayoutVars>
      </dgm:prSet>
      <dgm:spPr/>
      <dgm:t>
        <a:bodyPr/>
        <a:lstStyle/>
        <a:p>
          <a:endParaRPr lang="en-US"/>
        </a:p>
      </dgm:t>
    </dgm:pt>
    <dgm:pt modelId="{D6ECE14B-AFD1-4296-991C-727764ACC9E7}" type="pres">
      <dgm:prSet presAssocID="{9E345A70-3D61-4EF7-B310-67C80B47A3E3}" presName="comp3" presStyleCnt="0"/>
      <dgm:spPr/>
    </dgm:pt>
    <dgm:pt modelId="{E9605F4F-1D6C-4D05-AF44-CBD21E17FC04}" type="pres">
      <dgm:prSet presAssocID="{9E345A70-3D61-4EF7-B310-67C80B47A3E3}" presName="circle3" presStyleLbl="node1" presStyleIdx="2" presStyleCnt="4"/>
      <dgm:spPr/>
      <dgm:t>
        <a:bodyPr/>
        <a:lstStyle/>
        <a:p>
          <a:endParaRPr lang="en-US"/>
        </a:p>
      </dgm:t>
    </dgm:pt>
    <dgm:pt modelId="{8C4F8DC4-2598-41C4-B5F2-EFFFFFB942D7}" type="pres">
      <dgm:prSet presAssocID="{9E345A70-3D61-4EF7-B310-67C80B47A3E3}" presName="c3text" presStyleLbl="node1" presStyleIdx="2" presStyleCnt="4">
        <dgm:presLayoutVars>
          <dgm:bulletEnabled val="1"/>
        </dgm:presLayoutVars>
      </dgm:prSet>
      <dgm:spPr/>
      <dgm:t>
        <a:bodyPr/>
        <a:lstStyle/>
        <a:p>
          <a:endParaRPr lang="en-US"/>
        </a:p>
      </dgm:t>
    </dgm:pt>
    <dgm:pt modelId="{3D9B0986-A265-42FE-9AFD-990C03D4E94B}" type="pres">
      <dgm:prSet presAssocID="{9E345A70-3D61-4EF7-B310-67C80B47A3E3}" presName="comp4" presStyleCnt="0"/>
      <dgm:spPr/>
    </dgm:pt>
    <dgm:pt modelId="{663340D3-D027-4D18-B2B3-9562509C873E}" type="pres">
      <dgm:prSet presAssocID="{9E345A70-3D61-4EF7-B310-67C80B47A3E3}" presName="circle4" presStyleLbl="node1" presStyleIdx="3" presStyleCnt="4"/>
      <dgm:spPr/>
      <dgm:t>
        <a:bodyPr/>
        <a:lstStyle/>
        <a:p>
          <a:endParaRPr lang="en-US"/>
        </a:p>
      </dgm:t>
    </dgm:pt>
    <dgm:pt modelId="{FB7F2E29-3308-43BD-9767-4FB541540803}" type="pres">
      <dgm:prSet presAssocID="{9E345A70-3D61-4EF7-B310-67C80B47A3E3}" presName="c4text" presStyleLbl="node1" presStyleIdx="3" presStyleCnt="4">
        <dgm:presLayoutVars>
          <dgm:bulletEnabled val="1"/>
        </dgm:presLayoutVars>
      </dgm:prSet>
      <dgm:spPr/>
      <dgm:t>
        <a:bodyPr/>
        <a:lstStyle/>
        <a:p>
          <a:endParaRPr lang="en-US"/>
        </a:p>
      </dgm:t>
    </dgm:pt>
  </dgm:ptLst>
  <dgm:cxnLst>
    <dgm:cxn modelId="{FCB01A4B-A939-4D61-B713-6786102E0A19}" srcId="{9E345A70-3D61-4EF7-B310-67C80B47A3E3}" destId="{9788B747-0594-4A5A-B6F3-1128B5C8280A}" srcOrd="3" destOrd="0" parTransId="{E46E8A37-9C94-4CF8-B177-60E33CCC4EAA}" sibTransId="{E65584EE-A982-4F26-85F0-3C76835F9185}"/>
    <dgm:cxn modelId="{88621508-CAB4-4C42-86D5-827DC341A1AC}" type="presOf" srcId="{9E345A70-3D61-4EF7-B310-67C80B47A3E3}" destId="{6619E12D-E4BE-4D12-AB0D-3752332748E4}" srcOrd="0" destOrd="0" presId="urn:microsoft.com/office/officeart/2005/8/layout/venn2"/>
    <dgm:cxn modelId="{B778EE83-257E-4A8C-B720-229564530A1E}" type="presOf" srcId="{2B251134-5CFB-4FC0-BE57-62044F2090C8}" destId="{0B1BCCD1-314D-447D-9DBA-85DBFAA0F5DE}" srcOrd="1" destOrd="0" presId="urn:microsoft.com/office/officeart/2005/8/layout/venn2"/>
    <dgm:cxn modelId="{C0502080-CD62-487C-9928-FF82229010F8}" srcId="{9E345A70-3D61-4EF7-B310-67C80B47A3E3}" destId="{C52BEC6C-E0CD-4B17-BBC8-7B5837478E62}" srcOrd="0" destOrd="0" parTransId="{147FC4A2-A218-4C32-A3A5-E9395A836CF7}" sibTransId="{FDADF514-2905-4626-BB27-5556A4E86AAB}"/>
    <dgm:cxn modelId="{EE530606-83D4-4D0C-AA4E-D4A23F9F4C12}" type="presOf" srcId="{9788B747-0594-4A5A-B6F3-1128B5C8280A}" destId="{663340D3-D027-4D18-B2B3-9562509C873E}" srcOrd="0" destOrd="0" presId="urn:microsoft.com/office/officeart/2005/8/layout/venn2"/>
    <dgm:cxn modelId="{A4F7488C-676F-408D-95D2-981AF52FF133}" srcId="{9E345A70-3D61-4EF7-B310-67C80B47A3E3}" destId="{2B251134-5CFB-4FC0-BE57-62044F2090C8}" srcOrd="1" destOrd="0" parTransId="{5AA86A32-154A-4354-81B0-14C9C7670568}" sibTransId="{9FF698C9-DF60-47D6-9768-3A8B17230635}"/>
    <dgm:cxn modelId="{BF87EFEC-FBBB-4403-859F-5DE25A9FD97A}" type="presOf" srcId="{C52BEC6C-E0CD-4B17-BBC8-7B5837478E62}" destId="{FF341FB3-4525-41AB-B649-AD46D166AB92}" srcOrd="1" destOrd="0" presId="urn:microsoft.com/office/officeart/2005/8/layout/venn2"/>
    <dgm:cxn modelId="{FF0568B6-8007-4472-80D9-126AD8E7503C}" type="presOf" srcId="{C52BEC6C-E0CD-4B17-BBC8-7B5837478E62}" destId="{09FC2B38-DB5F-4DD7-97FA-5F2A73357BC1}" srcOrd="0" destOrd="0" presId="urn:microsoft.com/office/officeart/2005/8/layout/venn2"/>
    <dgm:cxn modelId="{E7D99D44-AC8B-4523-9092-DCB94155FAFA}" type="presOf" srcId="{2B251134-5CFB-4FC0-BE57-62044F2090C8}" destId="{20DE3C12-A9E7-4526-8729-32CE675BD918}" srcOrd="0" destOrd="0" presId="urn:microsoft.com/office/officeart/2005/8/layout/venn2"/>
    <dgm:cxn modelId="{A1A4DE45-B927-40B8-9D2F-0C8FDF516D67}" type="presOf" srcId="{3D12D741-E17E-4E8E-94C2-AB21667F5D32}" destId="{8C4F8DC4-2598-41C4-B5F2-EFFFFFB942D7}" srcOrd="1" destOrd="0" presId="urn:microsoft.com/office/officeart/2005/8/layout/venn2"/>
    <dgm:cxn modelId="{7929A3A6-CBBD-4AD1-A910-25BFB228A4C7}" srcId="{9E345A70-3D61-4EF7-B310-67C80B47A3E3}" destId="{3D12D741-E17E-4E8E-94C2-AB21667F5D32}" srcOrd="2" destOrd="0" parTransId="{1B157CC2-49CA-4815-BC5E-2A96D10E24CD}" sibTransId="{05962B01-3C76-4F01-8DA1-50D09126B6B4}"/>
    <dgm:cxn modelId="{96BC6928-2771-47D5-9CE1-BB33CE7A1D65}" type="presOf" srcId="{3D12D741-E17E-4E8E-94C2-AB21667F5D32}" destId="{E9605F4F-1D6C-4D05-AF44-CBD21E17FC04}" srcOrd="0" destOrd="0" presId="urn:microsoft.com/office/officeart/2005/8/layout/venn2"/>
    <dgm:cxn modelId="{87DC2461-3862-4206-8570-98EE4AD03AEE}" type="presOf" srcId="{9788B747-0594-4A5A-B6F3-1128B5C8280A}" destId="{FB7F2E29-3308-43BD-9767-4FB541540803}" srcOrd="1" destOrd="0" presId="urn:microsoft.com/office/officeart/2005/8/layout/venn2"/>
    <dgm:cxn modelId="{56722893-2640-4D52-8E70-707D74555355}" type="presParOf" srcId="{6619E12D-E4BE-4D12-AB0D-3752332748E4}" destId="{B07F81DC-ADBD-4307-A60E-C9AA379DD409}" srcOrd="0" destOrd="0" presId="urn:microsoft.com/office/officeart/2005/8/layout/venn2"/>
    <dgm:cxn modelId="{15D78A7D-55D2-4D13-B90C-00C4C5EF41C7}" type="presParOf" srcId="{B07F81DC-ADBD-4307-A60E-C9AA379DD409}" destId="{09FC2B38-DB5F-4DD7-97FA-5F2A73357BC1}" srcOrd="0" destOrd="0" presId="urn:microsoft.com/office/officeart/2005/8/layout/venn2"/>
    <dgm:cxn modelId="{D32A3C76-EF82-4185-A174-9AD7FF3BA4C9}" type="presParOf" srcId="{B07F81DC-ADBD-4307-A60E-C9AA379DD409}" destId="{FF341FB3-4525-41AB-B649-AD46D166AB92}" srcOrd="1" destOrd="0" presId="urn:microsoft.com/office/officeart/2005/8/layout/venn2"/>
    <dgm:cxn modelId="{E8096DB6-E6B7-432F-AA28-FBFBE6364D1A}" type="presParOf" srcId="{6619E12D-E4BE-4D12-AB0D-3752332748E4}" destId="{FEC6C1D8-592F-441E-B1AA-5E9F6E484E52}" srcOrd="1" destOrd="0" presId="urn:microsoft.com/office/officeart/2005/8/layout/venn2"/>
    <dgm:cxn modelId="{39EDE192-C3BA-444B-9521-20D491D5E279}" type="presParOf" srcId="{FEC6C1D8-592F-441E-B1AA-5E9F6E484E52}" destId="{20DE3C12-A9E7-4526-8729-32CE675BD918}" srcOrd="0" destOrd="0" presId="urn:microsoft.com/office/officeart/2005/8/layout/venn2"/>
    <dgm:cxn modelId="{70DCC001-E15D-49AD-8ADD-1106E48C085A}" type="presParOf" srcId="{FEC6C1D8-592F-441E-B1AA-5E9F6E484E52}" destId="{0B1BCCD1-314D-447D-9DBA-85DBFAA0F5DE}" srcOrd="1" destOrd="0" presId="urn:microsoft.com/office/officeart/2005/8/layout/venn2"/>
    <dgm:cxn modelId="{C46F1752-ABA0-4E60-9020-009616B1BB7E}" type="presParOf" srcId="{6619E12D-E4BE-4D12-AB0D-3752332748E4}" destId="{D6ECE14B-AFD1-4296-991C-727764ACC9E7}" srcOrd="2" destOrd="0" presId="urn:microsoft.com/office/officeart/2005/8/layout/venn2"/>
    <dgm:cxn modelId="{E788AA13-ACCA-45AE-AD7A-11516A8B1693}" type="presParOf" srcId="{D6ECE14B-AFD1-4296-991C-727764ACC9E7}" destId="{E9605F4F-1D6C-4D05-AF44-CBD21E17FC04}" srcOrd="0" destOrd="0" presId="urn:microsoft.com/office/officeart/2005/8/layout/venn2"/>
    <dgm:cxn modelId="{C9A95D85-9CBB-44B3-9CC7-167F2D86DD6E}" type="presParOf" srcId="{D6ECE14B-AFD1-4296-991C-727764ACC9E7}" destId="{8C4F8DC4-2598-41C4-B5F2-EFFFFFB942D7}" srcOrd="1" destOrd="0" presId="urn:microsoft.com/office/officeart/2005/8/layout/venn2"/>
    <dgm:cxn modelId="{53D0CB0B-AAE7-4463-8087-8548326A9293}" type="presParOf" srcId="{6619E12D-E4BE-4D12-AB0D-3752332748E4}" destId="{3D9B0986-A265-42FE-9AFD-990C03D4E94B}" srcOrd="3" destOrd="0" presId="urn:microsoft.com/office/officeart/2005/8/layout/venn2"/>
    <dgm:cxn modelId="{2CDC2E92-48AE-4167-8EFF-298404AFD11A}" type="presParOf" srcId="{3D9B0986-A265-42FE-9AFD-990C03D4E94B}" destId="{663340D3-D027-4D18-B2B3-9562509C873E}" srcOrd="0" destOrd="0" presId="urn:microsoft.com/office/officeart/2005/8/layout/venn2"/>
    <dgm:cxn modelId="{122599CE-47A7-40A5-860C-7E8EAEFF0A05}" type="presParOf" srcId="{3D9B0986-A265-42FE-9AFD-990C03D4E94B}" destId="{FB7F2E29-3308-43BD-9767-4FB54154080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199C9B-4463-460C-9D1D-9A9465A5846A}" type="doc">
      <dgm:prSet loTypeId="urn:microsoft.com/office/officeart/2005/8/layout/vList3" loCatId="list" qsTypeId="urn:microsoft.com/office/officeart/2005/8/quickstyle/simple1" qsCatId="simple" csTypeId="urn:microsoft.com/office/officeart/2005/8/colors/colorful3" csCatId="colorful" phldr="1"/>
      <dgm:spPr/>
    </dgm:pt>
    <dgm:pt modelId="{B3C360C4-5BE0-4F76-9504-3643F06ACA4D}">
      <dgm:prSet phldrT="[Text]"/>
      <dgm:spPr/>
      <dgm:t>
        <a:bodyPr/>
        <a:lstStyle/>
        <a:p>
          <a:r>
            <a:rPr lang="en-GB" dirty="0"/>
            <a:t>Why engage in the behaviour?</a:t>
          </a:r>
        </a:p>
      </dgm:t>
    </dgm:pt>
    <dgm:pt modelId="{0B07B05A-08B9-4F54-860F-D73008D5530B}" type="parTrans" cxnId="{C365F638-F2D9-44DD-A25B-FC0D03C30FAE}">
      <dgm:prSet/>
      <dgm:spPr/>
      <dgm:t>
        <a:bodyPr/>
        <a:lstStyle/>
        <a:p>
          <a:endParaRPr lang="en-GB"/>
        </a:p>
      </dgm:t>
    </dgm:pt>
    <dgm:pt modelId="{A59D2BB9-23A5-4AAB-9A21-AA9BCE6E6C8B}" type="sibTrans" cxnId="{C365F638-F2D9-44DD-A25B-FC0D03C30FAE}">
      <dgm:prSet/>
      <dgm:spPr/>
      <dgm:t>
        <a:bodyPr/>
        <a:lstStyle/>
        <a:p>
          <a:endParaRPr lang="en-GB"/>
        </a:p>
      </dgm:t>
    </dgm:pt>
    <dgm:pt modelId="{A9E1D17E-0018-4AD9-A84C-86111BB7BAF2}">
      <dgm:prSet phldrT="[Text]"/>
      <dgm:spPr/>
      <dgm:t>
        <a:bodyPr/>
        <a:lstStyle/>
        <a:p>
          <a:r>
            <a:rPr lang="en-GB" dirty="0"/>
            <a:t>How can I achieve my goals?</a:t>
          </a:r>
        </a:p>
      </dgm:t>
    </dgm:pt>
    <dgm:pt modelId="{A4D657B4-8EE8-4F66-86FE-417F8B4AF805}" type="parTrans" cxnId="{25F96F1F-D9A2-4C85-BB0F-4C26E9AF4845}">
      <dgm:prSet/>
      <dgm:spPr/>
      <dgm:t>
        <a:bodyPr/>
        <a:lstStyle/>
        <a:p>
          <a:endParaRPr lang="en-GB"/>
        </a:p>
      </dgm:t>
    </dgm:pt>
    <dgm:pt modelId="{581C1816-C3B8-4DBB-B2A6-86D8B0C0EBFC}" type="sibTrans" cxnId="{25F96F1F-D9A2-4C85-BB0F-4C26E9AF4845}">
      <dgm:prSet/>
      <dgm:spPr/>
      <dgm:t>
        <a:bodyPr/>
        <a:lstStyle/>
        <a:p>
          <a:endParaRPr lang="en-GB"/>
        </a:p>
      </dgm:t>
    </dgm:pt>
    <dgm:pt modelId="{1D1FEB6B-BC02-46EC-B0A2-33FE1FB7E574}">
      <dgm:prSet phldrT="[Text]"/>
      <dgm:spPr/>
      <dgm:t>
        <a:bodyPr/>
        <a:lstStyle/>
        <a:p>
          <a:r>
            <a:rPr lang="en-GB" dirty="0"/>
            <a:t>How do I know I am succeeding ?</a:t>
          </a:r>
        </a:p>
      </dgm:t>
    </dgm:pt>
    <dgm:pt modelId="{02E959D6-BA8B-4D82-B793-B5AD453A19BA}" type="parTrans" cxnId="{F8B02AF4-B339-46DB-88F9-F1A9F3DEF2F1}">
      <dgm:prSet/>
      <dgm:spPr/>
      <dgm:t>
        <a:bodyPr/>
        <a:lstStyle/>
        <a:p>
          <a:endParaRPr lang="en-GB"/>
        </a:p>
      </dgm:t>
    </dgm:pt>
    <dgm:pt modelId="{93E2B69A-A492-4B5B-AE23-E650B8B6C418}" type="sibTrans" cxnId="{F8B02AF4-B339-46DB-88F9-F1A9F3DEF2F1}">
      <dgm:prSet/>
      <dgm:spPr/>
      <dgm:t>
        <a:bodyPr/>
        <a:lstStyle/>
        <a:p>
          <a:endParaRPr lang="en-GB"/>
        </a:p>
      </dgm:t>
    </dgm:pt>
    <dgm:pt modelId="{18E6382F-29BC-46C9-AC86-6022701B9D9A}" type="pres">
      <dgm:prSet presAssocID="{E1199C9B-4463-460C-9D1D-9A9465A5846A}" presName="linearFlow" presStyleCnt="0">
        <dgm:presLayoutVars>
          <dgm:dir/>
          <dgm:resizeHandles val="exact"/>
        </dgm:presLayoutVars>
      </dgm:prSet>
      <dgm:spPr/>
    </dgm:pt>
    <dgm:pt modelId="{2A2C2B58-8A57-43E5-B4CE-0468B3DF025B}" type="pres">
      <dgm:prSet presAssocID="{B3C360C4-5BE0-4F76-9504-3643F06ACA4D}" presName="composite" presStyleCnt="0"/>
      <dgm:spPr/>
    </dgm:pt>
    <dgm:pt modelId="{6FBE5DE4-693A-47B7-93B4-85D16781F1E1}" type="pres">
      <dgm:prSet presAssocID="{B3C360C4-5BE0-4F76-9504-3643F06ACA4D}" presName="imgShp" presStyleLbl="fgImgPlace1" presStyleIdx="0" presStyleCnt="3"/>
      <dgm:spPr>
        <a:blipFill rotWithShape="1">
          <a:blip xmlns:r="http://schemas.openxmlformats.org/officeDocument/2006/relationships" r:embed="rId1">
            <a:alphaModFix/>
          </a:blip>
          <a:srcRect/>
          <a:stretch>
            <a:fillRect/>
          </a:stretch>
        </a:blipFill>
      </dgm:spPr>
    </dgm:pt>
    <dgm:pt modelId="{6517A931-4F34-4D74-A692-8DC20F46893F}" type="pres">
      <dgm:prSet presAssocID="{B3C360C4-5BE0-4F76-9504-3643F06ACA4D}" presName="txShp" presStyleLbl="node1" presStyleIdx="0" presStyleCnt="3">
        <dgm:presLayoutVars>
          <dgm:bulletEnabled val="1"/>
        </dgm:presLayoutVars>
      </dgm:prSet>
      <dgm:spPr/>
      <dgm:t>
        <a:bodyPr/>
        <a:lstStyle/>
        <a:p>
          <a:endParaRPr lang="en-US"/>
        </a:p>
      </dgm:t>
    </dgm:pt>
    <dgm:pt modelId="{470753D4-29E6-4A07-8D2B-3E1ED5E1FB09}" type="pres">
      <dgm:prSet presAssocID="{A59D2BB9-23A5-4AAB-9A21-AA9BCE6E6C8B}" presName="spacing" presStyleCnt="0"/>
      <dgm:spPr/>
    </dgm:pt>
    <dgm:pt modelId="{F360D504-1629-4744-8418-B20AD19D7A34}" type="pres">
      <dgm:prSet presAssocID="{A9E1D17E-0018-4AD9-A84C-86111BB7BAF2}" presName="composite" presStyleCnt="0"/>
      <dgm:spPr/>
    </dgm:pt>
    <dgm:pt modelId="{82BB4903-2F37-4019-BCD6-F6304086CCF3}" type="pres">
      <dgm:prSet presAssocID="{A9E1D17E-0018-4AD9-A84C-86111BB7BAF2}" presName="imgShp" presStyleLbl="fgImgPlace1" presStyleIdx="1" presStyleCnt="3"/>
      <dgm:spPr>
        <a:blipFill rotWithShape="1">
          <a:blip xmlns:r="http://schemas.openxmlformats.org/officeDocument/2006/relationships" r:embed="rId2"/>
          <a:srcRect/>
          <a:stretch>
            <a:fillRect/>
          </a:stretch>
        </a:blipFill>
      </dgm:spPr>
    </dgm:pt>
    <dgm:pt modelId="{0B128A29-651C-45C3-9A3E-1A0FDC71AB97}" type="pres">
      <dgm:prSet presAssocID="{A9E1D17E-0018-4AD9-A84C-86111BB7BAF2}" presName="txShp" presStyleLbl="node1" presStyleIdx="1" presStyleCnt="3">
        <dgm:presLayoutVars>
          <dgm:bulletEnabled val="1"/>
        </dgm:presLayoutVars>
      </dgm:prSet>
      <dgm:spPr/>
      <dgm:t>
        <a:bodyPr/>
        <a:lstStyle/>
        <a:p>
          <a:endParaRPr lang="en-US"/>
        </a:p>
      </dgm:t>
    </dgm:pt>
    <dgm:pt modelId="{67054EE1-B0A3-4D71-A134-11DEDB20BD50}" type="pres">
      <dgm:prSet presAssocID="{581C1816-C3B8-4DBB-B2A6-86D8B0C0EBFC}" presName="spacing" presStyleCnt="0"/>
      <dgm:spPr/>
    </dgm:pt>
    <dgm:pt modelId="{78BE6EEA-4466-4AFE-8B35-E52D96330A53}" type="pres">
      <dgm:prSet presAssocID="{1D1FEB6B-BC02-46EC-B0A2-33FE1FB7E574}" presName="composite" presStyleCnt="0"/>
      <dgm:spPr/>
    </dgm:pt>
    <dgm:pt modelId="{6F620E70-E4BB-4BC9-B3F0-3770E1E4B78A}" type="pres">
      <dgm:prSet presAssocID="{1D1FEB6B-BC02-46EC-B0A2-33FE1FB7E574}" presName="imgShp" presStyleLbl="fgImgPlace1" presStyleIdx="2" presStyleCnt="3"/>
      <dgm:spPr>
        <a:blipFill rotWithShape="1">
          <a:blip xmlns:r="http://schemas.openxmlformats.org/officeDocument/2006/relationships" r:embed="rId3">
            <a:alphaModFix/>
          </a:blip>
          <a:srcRect/>
          <a:stretch>
            <a:fillRect/>
          </a:stretch>
        </a:blipFill>
      </dgm:spPr>
    </dgm:pt>
    <dgm:pt modelId="{CD02131A-57CD-493E-8D8F-7137B410F9F9}" type="pres">
      <dgm:prSet presAssocID="{1D1FEB6B-BC02-46EC-B0A2-33FE1FB7E574}" presName="txShp" presStyleLbl="node1" presStyleIdx="2" presStyleCnt="3">
        <dgm:presLayoutVars>
          <dgm:bulletEnabled val="1"/>
        </dgm:presLayoutVars>
      </dgm:prSet>
      <dgm:spPr/>
      <dgm:t>
        <a:bodyPr/>
        <a:lstStyle/>
        <a:p>
          <a:endParaRPr lang="en-US"/>
        </a:p>
      </dgm:t>
    </dgm:pt>
  </dgm:ptLst>
  <dgm:cxnLst>
    <dgm:cxn modelId="{BDFADF12-0AB4-4192-8DA1-F62FE5046491}" type="presOf" srcId="{E1199C9B-4463-460C-9D1D-9A9465A5846A}" destId="{18E6382F-29BC-46C9-AC86-6022701B9D9A}" srcOrd="0" destOrd="0" presId="urn:microsoft.com/office/officeart/2005/8/layout/vList3"/>
    <dgm:cxn modelId="{C365F638-F2D9-44DD-A25B-FC0D03C30FAE}" srcId="{E1199C9B-4463-460C-9D1D-9A9465A5846A}" destId="{B3C360C4-5BE0-4F76-9504-3643F06ACA4D}" srcOrd="0" destOrd="0" parTransId="{0B07B05A-08B9-4F54-860F-D73008D5530B}" sibTransId="{A59D2BB9-23A5-4AAB-9A21-AA9BCE6E6C8B}"/>
    <dgm:cxn modelId="{25F96F1F-D9A2-4C85-BB0F-4C26E9AF4845}" srcId="{E1199C9B-4463-460C-9D1D-9A9465A5846A}" destId="{A9E1D17E-0018-4AD9-A84C-86111BB7BAF2}" srcOrd="1" destOrd="0" parTransId="{A4D657B4-8EE8-4F66-86FE-417F8B4AF805}" sibTransId="{581C1816-C3B8-4DBB-B2A6-86D8B0C0EBFC}"/>
    <dgm:cxn modelId="{1BA8914F-0D2A-4879-BC28-71245C8CA9B0}" type="presOf" srcId="{A9E1D17E-0018-4AD9-A84C-86111BB7BAF2}" destId="{0B128A29-651C-45C3-9A3E-1A0FDC71AB97}" srcOrd="0" destOrd="0" presId="urn:microsoft.com/office/officeart/2005/8/layout/vList3"/>
    <dgm:cxn modelId="{0447A0EA-D33C-4FAB-BA7F-3FEA79963C51}" type="presOf" srcId="{B3C360C4-5BE0-4F76-9504-3643F06ACA4D}" destId="{6517A931-4F34-4D74-A692-8DC20F46893F}" srcOrd="0" destOrd="0" presId="urn:microsoft.com/office/officeart/2005/8/layout/vList3"/>
    <dgm:cxn modelId="{6AFC4C7F-6B2F-4DB9-8A71-E2F7CD0EDFFD}" type="presOf" srcId="{1D1FEB6B-BC02-46EC-B0A2-33FE1FB7E574}" destId="{CD02131A-57CD-493E-8D8F-7137B410F9F9}" srcOrd="0" destOrd="0" presId="urn:microsoft.com/office/officeart/2005/8/layout/vList3"/>
    <dgm:cxn modelId="{F8B02AF4-B339-46DB-88F9-F1A9F3DEF2F1}" srcId="{E1199C9B-4463-460C-9D1D-9A9465A5846A}" destId="{1D1FEB6B-BC02-46EC-B0A2-33FE1FB7E574}" srcOrd="2" destOrd="0" parTransId="{02E959D6-BA8B-4D82-B793-B5AD453A19BA}" sibTransId="{93E2B69A-A492-4B5B-AE23-E650B8B6C418}"/>
    <dgm:cxn modelId="{7264C57C-3BBE-4971-A4DA-D1713EEDA0E1}" type="presParOf" srcId="{18E6382F-29BC-46C9-AC86-6022701B9D9A}" destId="{2A2C2B58-8A57-43E5-B4CE-0468B3DF025B}" srcOrd="0" destOrd="0" presId="urn:microsoft.com/office/officeart/2005/8/layout/vList3"/>
    <dgm:cxn modelId="{A060D162-0F21-4406-9619-47327EDB4739}" type="presParOf" srcId="{2A2C2B58-8A57-43E5-B4CE-0468B3DF025B}" destId="{6FBE5DE4-693A-47B7-93B4-85D16781F1E1}" srcOrd="0" destOrd="0" presId="urn:microsoft.com/office/officeart/2005/8/layout/vList3"/>
    <dgm:cxn modelId="{88B3302D-0BF3-447F-B032-C4011082A349}" type="presParOf" srcId="{2A2C2B58-8A57-43E5-B4CE-0468B3DF025B}" destId="{6517A931-4F34-4D74-A692-8DC20F46893F}" srcOrd="1" destOrd="0" presId="urn:microsoft.com/office/officeart/2005/8/layout/vList3"/>
    <dgm:cxn modelId="{0B236DF9-2FC1-4545-9044-57E210D8F249}" type="presParOf" srcId="{18E6382F-29BC-46C9-AC86-6022701B9D9A}" destId="{470753D4-29E6-4A07-8D2B-3E1ED5E1FB09}" srcOrd="1" destOrd="0" presId="urn:microsoft.com/office/officeart/2005/8/layout/vList3"/>
    <dgm:cxn modelId="{B9B3B8DB-642F-49CA-B3A0-0A00EDABAC74}" type="presParOf" srcId="{18E6382F-29BC-46C9-AC86-6022701B9D9A}" destId="{F360D504-1629-4744-8418-B20AD19D7A34}" srcOrd="2" destOrd="0" presId="urn:microsoft.com/office/officeart/2005/8/layout/vList3"/>
    <dgm:cxn modelId="{FAF94D06-CE74-4721-8642-DFEF6D4B52AE}" type="presParOf" srcId="{F360D504-1629-4744-8418-B20AD19D7A34}" destId="{82BB4903-2F37-4019-BCD6-F6304086CCF3}" srcOrd="0" destOrd="0" presId="urn:microsoft.com/office/officeart/2005/8/layout/vList3"/>
    <dgm:cxn modelId="{64444F83-306B-4838-B2B0-97CDEF6A716B}" type="presParOf" srcId="{F360D504-1629-4744-8418-B20AD19D7A34}" destId="{0B128A29-651C-45C3-9A3E-1A0FDC71AB97}" srcOrd="1" destOrd="0" presId="urn:microsoft.com/office/officeart/2005/8/layout/vList3"/>
    <dgm:cxn modelId="{2B7743A3-F8D9-4E18-B934-A14532CED484}" type="presParOf" srcId="{18E6382F-29BC-46C9-AC86-6022701B9D9A}" destId="{67054EE1-B0A3-4D71-A134-11DEDB20BD50}" srcOrd="3" destOrd="0" presId="urn:microsoft.com/office/officeart/2005/8/layout/vList3"/>
    <dgm:cxn modelId="{EB74A092-B1C5-4B1E-83FC-F0E03BD2CF14}" type="presParOf" srcId="{18E6382F-29BC-46C9-AC86-6022701B9D9A}" destId="{78BE6EEA-4466-4AFE-8B35-E52D96330A53}" srcOrd="4" destOrd="0" presId="urn:microsoft.com/office/officeart/2005/8/layout/vList3"/>
    <dgm:cxn modelId="{B59CA2A7-9DCF-4A3A-9CBB-2929B2431B1C}" type="presParOf" srcId="{78BE6EEA-4466-4AFE-8B35-E52D96330A53}" destId="{6F620E70-E4BB-4BC9-B3F0-3770E1E4B78A}" srcOrd="0" destOrd="0" presId="urn:microsoft.com/office/officeart/2005/8/layout/vList3"/>
    <dgm:cxn modelId="{F8E8BC26-2484-4CDB-B605-98A0854371D1}" type="presParOf" srcId="{78BE6EEA-4466-4AFE-8B35-E52D96330A53}" destId="{CD02131A-57CD-493E-8D8F-7137B410F9F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06CA9A-2728-41F2-9EDF-30E7446F817E}"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GB"/>
        </a:p>
      </dgm:t>
    </dgm:pt>
    <dgm:pt modelId="{9A8B9941-3DAC-4F7B-941D-5937D68CE9D9}">
      <dgm:prSet phldrT="[Text]"/>
      <dgm:spPr/>
      <dgm:t>
        <a:bodyPr/>
        <a:lstStyle/>
        <a:p>
          <a:r>
            <a:rPr lang="en-GB" dirty="0"/>
            <a:t>Why?</a:t>
          </a:r>
        </a:p>
      </dgm:t>
    </dgm:pt>
    <dgm:pt modelId="{B1938163-FA8C-4146-9D99-634D4FCD144B}" type="parTrans" cxnId="{0C02FF1B-8C57-43ED-A6CC-4F12E4171D48}">
      <dgm:prSet/>
      <dgm:spPr/>
      <dgm:t>
        <a:bodyPr/>
        <a:lstStyle/>
        <a:p>
          <a:endParaRPr lang="en-GB"/>
        </a:p>
      </dgm:t>
    </dgm:pt>
    <dgm:pt modelId="{5B0FBC78-6A07-485D-A5FD-C1D480E0B532}" type="sibTrans" cxnId="{0C02FF1B-8C57-43ED-A6CC-4F12E4171D48}">
      <dgm:prSet/>
      <dgm:spPr/>
      <dgm:t>
        <a:bodyPr/>
        <a:lstStyle/>
        <a:p>
          <a:endParaRPr lang="en-GB"/>
        </a:p>
      </dgm:t>
    </dgm:pt>
    <dgm:pt modelId="{D2E098FD-9479-4B7F-A044-9549955F7699}">
      <dgm:prSet phldrT="[Text]"/>
      <dgm:spPr/>
      <dgm:t>
        <a:bodyPr/>
        <a:lstStyle/>
        <a:p>
          <a:r>
            <a:rPr lang="en-GB" dirty="0"/>
            <a:t>Protects from infection</a:t>
          </a:r>
        </a:p>
      </dgm:t>
    </dgm:pt>
    <dgm:pt modelId="{BE9DC62D-6C04-4E6D-B680-FD94D415A4D7}" type="parTrans" cxnId="{640B8E8E-AE05-4585-A5C8-4D44FAB39AAF}">
      <dgm:prSet/>
      <dgm:spPr/>
      <dgm:t>
        <a:bodyPr/>
        <a:lstStyle/>
        <a:p>
          <a:endParaRPr lang="en-GB"/>
        </a:p>
      </dgm:t>
    </dgm:pt>
    <dgm:pt modelId="{1F804797-236C-4233-8B6F-9BC1438FC5FF}" type="sibTrans" cxnId="{640B8E8E-AE05-4585-A5C8-4D44FAB39AAF}">
      <dgm:prSet/>
      <dgm:spPr/>
      <dgm:t>
        <a:bodyPr/>
        <a:lstStyle/>
        <a:p>
          <a:endParaRPr lang="en-GB"/>
        </a:p>
      </dgm:t>
    </dgm:pt>
    <dgm:pt modelId="{4634CF39-F9A0-4A0E-A3D4-C29A8F416FF5}">
      <dgm:prSet phldrT="[Text]"/>
      <dgm:spPr/>
      <dgm:t>
        <a:bodyPr/>
        <a:lstStyle/>
        <a:p>
          <a:r>
            <a:rPr lang="en-GB" dirty="0"/>
            <a:t>Stops post partum bleeding</a:t>
          </a:r>
        </a:p>
      </dgm:t>
    </dgm:pt>
    <dgm:pt modelId="{867D934D-2C86-4A24-B9D1-09FE406AF239}" type="parTrans" cxnId="{1E614E2B-C136-4DD3-8128-1B5A92D5CB9E}">
      <dgm:prSet/>
      <dgm:spPr/>
      <dgm:t>
        <a:bodyPr/>
        <a:lstStyle/>
        <a:p>
          <a:endParaRPr lang="en-GB"/>
        </a:p>
      </dgm:t>
    </dgm:pt>
    <dgm:pt modelId="{77659072-0CE7-4D36-8F66-6355D244A22B}" type="sibTrans" cxnId="{1E614E2B-C136-4DD3-8128-1B5A92D5CB9E}">
      <dgm:prSet/>
      <dgm:spPr/>
      <dgm:t>
        <a:bodyPr/>
        <a:lstStyle/>
        <a:p>
          <a:endParaRPr lang="en-GB"/>
        </a:p>
      </dgm:t>
    </dgm:pt>
    <dgm:pt modelId="{2E93FBEB-F5D5-463B-9171-C223DD677369}">
      <dgm:prSet phldrT="[Text]"/>
      <dgm:spPr/>
      <dgm:t>
        <a:bodyPr/>
        <a:lstStyle/>
        <a:p>
          <a:r>
            <a:rPr lang="en-GB" dirty="0"/>
            <a:t>Success?</a:t>
          </a:r>
        </a:p>
      </dgm:t>
    </dgm:pt>
    <dgm:pt modelId="{BB5D2455-746E-4754-B7BA-F520BD7AC61C}" type="parTrans" cxnId="{C993EE49-EC93-4DE3-A7F6-560747DAA2F9}">
      <dgm:prSet/>
      <dgm:spPr/>
      <dgm:t>
        <a:bodyPr/>
        <a:lstStyle/>
        <a:p>
          <a:endParaRPr lang="en-GB"/>
        </a:p>
      </dgm:t>
    </dgm:pt>
    <dgm:pt modelId="{AF18DD88-6061-4470-8848-2B1399D7BBB9}" type="sibTrans" cxnId="{C993EE49-EC93-4DE3-A7F6-560747DAA2F9}">
      <dgm:prSet/>
      <dgm:spPr/>
      <dgm:t>
        <a:bodyPr/>
        <a:lstStyle/>
        <a:p>
          <a:endParaRPr lang="en-GB"/>
        </a:p>
      </dgm:t>
    </dgm:pt>
    <dgm:pt modelId="{456B9125-8632-4676-9A13-BB24F7AB69C0}">
      <dgm:prSet phldrT="[Text]"/>
      <dgm:spPr/>
      <dgm:t>
        <a:bodyPr/>
        <a:lstStyle/>
        <a:p>
          <a:r>
            <a:rPr lang="en-GB" dirty="0"/>
            <a:t>See top of areola but not bottom</a:t>
          </a:r>
        </a:p>
      </dgm:t>
    </dgm:pt>
    <dgm:pt modelId="{93EA0EAB-39FD-4D8D-85BB-A1206B9EBD2B}" type="parTrans" cxnId="{F3638CEB-44B2-4FE1-AC27-71F238A6CE54}">
      <dgm:prSet/>
      <dgm:spPr/>
      <dgm:t>
        <a:bodyPr/>
        <a:lstStyle/>
        <a:p>
          <a:endParaRPr lang="en-GB"/>
        </a:p>
      </dgm:t>
    </dgm:pt>
    <dgm:pt modelId="{2170E25F-679F-4CCF-8D5A-CB35D5C1164E}" type="sibTrans" cxnId="{F3638CEB-44B2-4FE1-AC27-71F238A6CE54}">
      <dgm:prSet/>
      <dgm:spPr/>
      <dgm:t>
        <a:bodyPr/>
        <a:lstStyle/>
        <a:p>
          <a:endParaRPr lang="en-GB"/>
        </a:p>
      </dgm:t>
    </dgm:pt>
    <dgm:pt modelId="{70EBA7A6-92D9-4417-A816-C7540BCA9654}">
      <dgm:prSet phldrT="[Text]"/>
      <dgm:spPr/>
      <dgm:t>
        <a:bodyPr/>
        <a:lstStyle/>
        <a:p>
          <a:r>
            <a:rPr lang="en-GB" dirty="0"/>
            <a:t>When baby is full he will detach from breast</a:t>
          </a:r>
        </a:p>
      </dgm:t>
    </dgm:pt>
    <dgm:pt modelId="{BACC835F-2A39-4095-893F-A1BF14F894AE}" type="parTrans" cxnId="{649F5B8F-5201-4A32-889B-8582674E1F8C}">
      <dgm:prSet/>
      <dgm:spPr/>
      <dgm:t>
        <a:bodyPr/>
        <a:lstStyle/>
        <a:p>
          <a:endParaRPr lang="en-GB"/>
        </a:p>
      </dgm:t>
    </dgm:pt>
    <dgm:pt modelId="{CEDA7D6D-5F6E-400F-9E08-5A15B7B5F405}" type="sibTrans" cxnId="{649F5B8F-5201-4A32-889B-8582674E1F8C}">
      <dgm:prSet/>
      <dgm:spPr/>
      <dgm:t>
        <a:bodyPr/>
        <a:lstStyle/>
        <a:p>
          <a:endParaRPr lang="en-GB"/>
        </a:p>
      </dgm:t>
    </dgm:pt>
    <dgm:pt modelId="{A53C6348-88F6-437D-824E-FE69B90D06C3}">
      <dgm:prSet phldrT="[Text]"/>
      <dgm:spPr/>
      <dgm:t>
        <a:bodyPr/>
        <a:lstStyle/>
        <a:p>
          <a:r>
            <a:rPr lang="en-GB" dirty="0"/>
            <a:t>How?</a:t>
          </a:r>
        </a:p>
      </dgm:t>
    </dgm:pt>
    <dgm:pt modelId="{BC540FEB-F5AD-4E6A-B529-057BA1115320}" type="parTrans" cxnId="{7F2D60EB-6FFE-4292-B280-D9AC3CDEBDF1}">
      <dgm:prSet/>
      <dgm:spPr/>
      <dgm:t>
        <a:bodyPr/>
        <a:lstStyle/>
        <a:p>
          <a:endParaRPr lang="en-GB"/>
        </a:p>
      </dgm:t>
    </dgm:pt>
    <dgm:pt modelId="{A71BD203-2E6A-4D99-B288-37A76BC2F189}" type="sibTrans" cxnId="{7F2D60EB-6FFE-4292-B280-D9AC3CDEBDF1}">
      <dgm:prSet/>
      <dgm:spPr/>
      <dgm:t>
        <a:bodyPr/>
        <a:lstStyle/>
        <a:p>
          <a:endParaRPr lang="en-GB"/>
        </a:p>
      </dgm:t>
    </dgm:pt>
    <dgm:pt modelId="{9F93740F-1A27-49F9-9566-D62BCFFE9BF1}">
      <dgm:prSet/>
      <dgm:spPr/>
      <dgm:t>
        <a:bodyPr/>
        <a:lstStyle/>
        <a:p>
          <a:r>
            <a:rPr lang="en-GB" dirty="0"/>
            <a:t>Breastfeed every two hours</a:t>
          </a:r>
        </a:p>
      </dgm:t>
    </dgm:pt>
    <dgm:pt modelId="{E35C0EED-9CDB-41E0-B26B-4CA6C507FB8E}" type="parTrans" cxnId="{F3DF7243-D7BC-4D82-80EA-D7EC67F0C41E}">
      <dgm:prSet/>
      <dgm:spPr/>
      <dgm:t>
        <a:bodyPr/>
        <a:lstStyle/>
        <a:p>
          <a:endParaRPr lang="en-GB"/>
        </a:p>
      </dgm:t>
    </dgm:pt>
    <dgm:pt modelId="{16E693E0-9012-478E-A5B9-5822DF486897}" type="sibTrans" cxnId="{F3DF7243-D7BC-4D82-80EA-D7EC67F0C41E}">
      <dgm:prSet/>
      <dgm:spPr/>
      <dgm:t>
        <a:bodyPr/>
        <a:lstStyle/>
        <a:p>
          <a:endParaRPr lang="en-GB"/>
        </a:p>
      </dgm:t>
    </dgm:pt>
    <dgm:pt modelId="{4579731E-BE53-4D5E-BA2E-7F405EFA7667}">
      <dgm:prSet phldrT="[Text]"/>
      <dgm:spPr/>
      <dgm:t>
        <a:bodyPr/>
        <a:lstStyle/>
        <a:p>
          <a:r>
            <a:rPr lang="en-GB" dirty="0"/>
            <a:t>Look after your health</a:t>
          </a:r>
        </a:p>
      </dgm:t>
    </dgm:pt>
    <dgm:pt modelId="{D4A8CEED-A368-4AC1-8D73-6773F9AB4D6E}" type="parTrans" cxnId="{EE779BC2-8861-454A-BAF4-527055F5C0BE}">
      <dgm:prSet/>
      <dgm:spPr/>
      <dgm:t>
        <a:bodyPr/>
        <a:lstStyle/>
        <a:p>
          <a:endParaRPr lang="en-GB"/>
        </a:p>
      </dgm:t>
    </dgm:pt>
    <dgm:pt modelId="{76EEB0A4-AE44-46A6-94CF-B9BB10A07870}" type="sibTrans" cxnId="{EE779BC2-8861-454A-BAF4-527055F5C0BE}">
      <dgm:prSet/>
      <dgm:spPr/>
      <dgm:t>
        <a:bodyPr/>
        <a:lstStyle/>
        <a:p>
          <a:endParaRPr lang="en-GB"/>
        </a:p>
      </dgm:t>
    </dgm:pt>
    <dgm:pt modelId="{B5275107-F469-4E8A-AB5E-DEDD26EBA1DB}" type="pres">
      <dgm:prSet presAssocID="{2B06CA9A-2728-41F2-9EDF-30E7446F817E}" presName="Name0" presStyleCnt="0">
        <dgm:presLayoutVars>
          <dgm:dir/>
          <dgm:animLvl val="lvl"/>
          <dgm:resizeHandles/>
        </dgm:presLayoutVars>
      </dgm:prSet>
      <dgm:spPr/>
      <dgm:t>
        <a:bodyPr/>
        <a:lstStyle/>
        <a:p>
          <a:endParaRPr lang="en-US"/>
        </a:p>
      </dgm:t>
    </dgm:pt>
    <dgm:pt modelId="{AE41A9D3-BD6B-4C9B-8994-F558C581BB51}" type="pres">
      <dgm:prSet presAssocID="{9A8B9941-3DAC-4F7B-941D-5937D68CE9D9}" presName="linNode" presStyleCnt="0"/>
      <dgm:spPr/>
    </dgm:pt>
    <dgm:pt modelId="{F8E69D2F-7D5C-4689-9468-961AA652DC0D}" type="pres">
      <dgm:prSet presAssocID="{9A8B9941-3DAC-4F7B-941D-5937D68CE9D9}" presName="parentShp" presStyleLbl="node1" presStyleIdx="0" presStyleCnt="3">
        <dgm:presLayoutVars>
          <dgm:bulletEnabled val="1"/>
        </dgm:presLayoutVars>
      </dgm:prSet>
      <dgm:spPr/>
      <dgm:t>
        <a:bodyPr/>
        <a:lstStyle/>
        <a:p>
          <a:endParaRPr lang="en-US"/>
        </a:p>
      </dgm:t>
    </dgm:pt>
    <dgm:pt modelId="{D75D504A-9899-43BC-8DE3-C321F43A34C7}" type="pres">
      <dgm:prSet presAssocID="{9A8B9941-3DAC-4F7B-941D-5937D68CE9D9}" presName="childShp" presStyleLbl="bgAccFollowNode1" presStyleIdx="0" presStyleCnt="3">
        <dgm:presLayoutVars>
          <dgm:bulletEnabled val="1"/>
        </dgm:presLayoutVars>
      </dgm:prSet>
      <dgm:spPr/>
      <dgm:t>
        <a:bodyPr/>
        <a:lstStyle/>
        <a:p>
          <a:endParaRPr lang="en-US"/>
        </a:p>
      </dgm:t>
    </dgm:pt>
    <dgm:pt modelId="{8FA0E93F-079F-4981-B7A7-48F480DA0330}" type="pres">
      <dgm:prSet presAssocID="{5B0FBC78-6A07-485D-A5FD-C1D480E0B532}" presName="spacing" presStyleCnt="0"/>
      <dgm:spPr/>
    </dgm:pt>
    <dgm:pt modelId="{58522EAF-1683-4E01-B37F-0A781A09A0C0}" type="pres">
      <dgm:prSet presAssocID="{A53C6348-88F6-437D-824E-FE69B90D06C3}" presName="linNode" presStyleCnt="0"/>
      <dgm:spPr/>
    </dgm:pt>
    <dgm:pt modelId="{A799931E-6FD5-4404-94D2-EA099118E483}" type="pres">
      <dgm:prSet presAssocID="{A53C6348-88F6-437D-824E-FE69B90D06C3}" presName="parentShp" presStyleLbl="node1" presStyleIdx="1" presStyleCnt="3">
        <dgm:presLayoutVars>
          <dgm:bulletEnabled val="1"/>
        </dgm:presLayoutVars>
      </dgm:prSet>
      <dgm:spPr/>
      <dgm:t>
        <a:bodyPr/>
        <a:lstStyle/>
        <a:p>
          <a:endParaRPr lang="en-US"/>
        </a:p>
      </dgm:t>
    </dgm:pt>
    <dgm:pt modelId="{55E2ED36-1EC4-4EE6-93E0-7D9300C4DCBA}" type="pres">
      <dgm:prSet presAssocID="{A53C6348-88F6-437D-824E-FE69B90D06C3}" presName="childShp" presStyleLbl="bgAccFollowNode1" presStyleIdx="1" presStyleCnt="3">
        <dgm:presLayoutVars>
          <dgm:bulletEnabled val="1"/>
        </dgm:presLayoutVars>
      </dgm:prSet>
      <dgm:spPr/>
      <dgm:t>
        <a:bodyPr/>
        <a:lstStyle/>
        <a:p>
          <a:endParaRPr lang="en-US"/>
        </a:p>
      </dgm:t>
    </dgm:pt>
    <dgm:pt modelId="{1DD5B96E-A7FA-45C5-8E88-CB85AFF782B9}" type="pres">
      <dgm:prSet presAssocID="{A71BD203-2E6A-4D99-B288-37A76BC2F189}" presName="spacing" presStyleCnt="0"/>
      <dgm:spPr/>
    </dgm:pt>
    <dgm:pt modelId="{8BB9EDCF-7C56-4FF2-A1AB-A0BCD4A53D89}" type="pres">
      <dgm:prSet presAssocID="{2E93FBEB-F5D5-463B-9171-C223DD677369}" presName="linNode" presStyleCnt="0"/>
      <dgm:spPr/>
    </dgm:pt>
    <dgm:pt modelId="{A7697393-A06C-45C6-98F3-8377273AFE02}" type="pres">
      <dgm:prSet presAssocID="{2E93FBEB-F5D5-463B-9171-C223DD677369}" presName="parentShp" presStyleLbl="node1" presStyleIdx="2" presStyleCnt="3">
        <dgm:presLayoutVars>
          <dgm:bulletEnabled val="1"/>
        </dgm:presLayoutVars>
      </dgm:prSet>
      <dgm:spPr/>
      <dgm:t>
        <a:bodyPr/>
        <a:lstStyle/>
        <a:p>
          <a:endParaRPr lang="en-US"/>
        </a:p>
      </dgm:t>
    </dgm:pt>
    <dgm:pt modelId="{01411634-D731-4790-8761-9C0D40A54887}" type="pres">
      <dgm:prSet presAssocID="{2E93FBEB-F5D5-463B-9171-C223DD677369}" presName="childShp" presStyleLbl="bgAccFollowNode1" presStyleIdx="2" presStyleCnt="3">
        <dgm:presLayoutVars>
          <dgm:bulletEnabled val="1"/>
        </dgm:presLayoutVars>
      </dgm:prSet>
      <dgm:spPr/>
      <dgm:t>
        <a:bodyPr/>
        <a:lstStyle/>
        <a:p>
          <a:endParaRPr lang="en-US"/>
        </a:p>
      </dgm:t>
    </dgm:pt>
  </dgm:ptLst>
  <dgm:cxnLst>
    <dgm:cxn modelId="{548DA662-8A29-4964-8920-C0DB68391A17}" type="presOf" srcId="{9F93740F-1A27-49F9-9566-D62BCFFE9BF1}" destId="{55E2ED36-1EC4-4EE6-93E0-7D9300C4DCBA}" srcOrd="0" destOrd="0" presId="urn:microsoft.com/office/officeart/2005/8/layout/vList6"/>
    <dgm:cxn modelId="{9F9D7E26-DAAD-4884-8281-2D08BB6E292E}" type="presOf" srcId="{2E93FBEB-F5D5-463B-9171-C223DD677369}" destId="{A7697393-A06C-45C6-98F3-8377273AFE02}" srcOrd="0" destOrd="0" presId="urn:microsoft.com/office/officeart/2005/8/layout/vList6"/>
    <dgm:cxn modelId="{8AB1E1F7-91BE-4D30-8805-3D0DFED38AEC}" type="presOf" srcId="{4634CF39-F9A0-4A0E-A3D4-C29A8F416FF5}" destId="{D75D504A-9899-43BC-8DE3-C321F43A34C7}" srcOrd="0" destOrd="1" presId="urn:microsoft.com/office/officeart/2005/8/layout/vList6"/>
    <dgm:cxn modelId="{EE779BC2-8861-454A-BAF4-527055F5C0BE}" srcId="{A53C6348-88F6-437D-824E-FE69B90D06C3}" destId="{4579731E-BE53-4D5E-BA2E-7F405EFA7667}" srcOrd="1" destOrd="0" parTransId="{D4A8CEED-A368-4AC1-8D73-6773F9AB4D6E}" sibTransId="{76EEB0A4-AE44-46A6-94CF-B9BB10A07870}"/>
    <dgm:cxn modelId="{640B8E8E-AE05-4585-A5C8-4D44FAB39AAF}" srcId="{9A8B9941-3DAC-4F7B-941D-5937D68CE9D9}" destId="{D2E098FD-9479-4B7F-A044-9549955F7699}" srcOrd="0" destOrd="0" parTransId="{BE9DC62D-6C04-4E6D-B680-FD94D415A4D7}" sibTransId="{1F804797-236C-4233-8B6F-9BC1438FC5FF}"/>
    <dgm:cxn modelId="{08E6E7B0-885F-432A-80C9-3992BF3DBB5C}" type="presOf" srcId="{4579731E-BE53-4D5E-BA2E-7F405EFA7667}" destId="{55E2ED36-1EC4-4EE6-93E0-7D9300C4DCBA}" srcOrd="0" destOrd="1" presId="urn:microsoft.com/office/officeart/2005/8/layout/vList6"/>
    <dgm:cxn modelId="{D9534E6D-669A-4736-8CC9-94DACCC978BF}" type="presOf" srcId="{A53C6348-88F6-437D-824E-FE69B90D06C3}" destId="{A799931E-6FD5-4404-94D2-EA099118E483}" srcOrd="0" destOrd="0" presId="urn:microsoft.com/office/officeart/2005/8/layout/vList6"/>
    <dgm:cxn modelId="{649F5B8F-5201-4A32-889B-8582674E1F8C}" srcId="{2E93FBEB-F5D5-463B-9171-C223DD677369}" destId="{70EBA7A6-92D9-4417-A816-C7540BCA9654}" srcOrd="1" destOrd="0" parTransId="{BACC835F-2A39-4095-893F-A1BF14F894AE}" sibTransId="{CEDA7D6D-5F6E-400F-9E08-5A15B7B5F405}"/>
    <dgm:cxn modelId="{E05EF9A6-0ECE-4B72-9F6E-35D512557361}" type="presOf" srcId="{9A8B9941-3DAC-4F7B-941D-5937D68CE9D9}" destId="{F8E69D2F-7D5C-4689-9468-961AA652DC0D}" srcOrd="0" destOrd="0" presId="urn:microsoft.com/office/officeart/2005/8/layout/vList6"/>
    <dgm:cxn modelId="{51FDDE38-BE51-45BE-89FC-8596B03E13FE}" type="presOf" srcId="{D2E098FD-9479-4B7F-A044-9549955F7699}" destId="{D75D504A-9899-43BC-8DE3-C321F43A34C7}" srcOrd="0" destOrd="0" presId="urn:microsoft.com/office/officeart/2005/8/layout/vList6"/>
    <dgm:cxn modelId="{B618F743-D4F7-4603-B6E3-EEBA0026F5F9}" type="presOf" srcId="{456B9125-8632-4676-9A13-BB24F7AB69C0}" destId="{01411634-D731-4790-8761-9C0D40A54887}" srcOrd="0" destOrd="0" presId="urn:microsoft.com/office/officeart/2005/8/layout/vList6"/>
    <dgm:cxn modelId="{350BF474-CA5A-4DF9-8B8F-46284DF626CF}" type="presOf" srcId="{2B06CA9A-2728-41F2-9EDF-30E7446F817E}" destId="{B5275107-F469-4E8A-AB5E-DEDD26EBA1DB}" srcOrd="0" destOrd="0" presId="urn:microsoft.com/office/officeart/2005/8/layout/vList6"/>
    <dgm:cxn modelId="{7F2D60EB-6FFE-4292-B280-D9AC3CDEBDF1}" srcId="{2B06CA9A-2728-41F2-9EDF-30E7446F817E}" destId="{A53C6348-88F6-437D-824E-FE69B90D06C3}" srcOrd="1" destOrd="0" parTransId="{BC540FEB-F5AD-4E6A-B529-057BA1115320}" sibTransId="{A71BD203-2E6A-4D99-B288-37A76BC2F189}"/>
    <dgm:cxn modelId="{39531D53-E4BB-4D1B-93F2-CFFC578480C8}" type="presOf" srcId="{70EBA7A6-92D9-4417-A816-C7540BCA9654}" destId="{01411634-D731-4790-8761-9C0D40A54887}" srcOrd="0" destOrd="1" presId="urn:microsoft.com/office/officeart/2005/8/layout/vList6"/>
    <dgm:cxn modelId="{0C02FF1B-8C57-43ED-A6CC-4F12E4171D48}" srcId="{2B06CA9A-2728-41F2-9EDF-30E7446F817E}" destId="{9A8B9941-3DAC-4F7B-941D-5937D68CE9D9}" srcOrd="0" destOrd="0" parTransId="{B1938163-FA8C-4146-9D99-634D4FCD144B}" sibTransId="{5B0FBC78-6A07-485D-A5FD-C1D480E0B532}"/>
    <dgm:cxn modelId="{F3DF7243-D7BC-4D82-80EA-D7EC67F0C41E}" srcId="{A53C6348-88F6-437D-824E-FE69B90D06C3}" destId="{9F93740F-1A27-49F9-9566-D62BCFFE9BF1}" srcOrd="0" destOrd="0" parTransId="{E35C0EED-9CDB-41E0-B26B-4CA6C507FB8E}" sibTransId="{16E693E0-9012-478E-A5B9-5822DF486897}"/>
    <dgm:cxn modelId="{1E614E2B-C136-4DD3-8128-1B5A92D5CB9E}" srcId="{9A8B9941-3DAC-4F7B-941D-5937D68CE9D9}" destId="{4634CF39-F9A0-4A0E-A3D4-C29A8F416FF5}" srcOrd="1" destOrd="0" parTransId="{867D934D-2C86-4A24-B9D1-09FE406AF239}" sibTransId="{77659072-0CE7-4D36-8F66-6355D244A22B}"/>
    <dgm:cxn modelId="{C993EE49-EC93-4DE3-A7F6-560747DAA2F9}" srcId="{2B06CA9A-2728-41F2-9EDF-30E7446F817E}" destId="{2E93FBEB-F5D5-463B-9171-C223DD677369}" srcOrd="2" destOrd="0" parTransId="{BB5D2455-746E-4754-B7BA-F520BD7AC61C}" sibTransId="{AF18DD88-6061-4470-8848-2B1399D7BBB9}"/>
    <dgm:cxn modelId="{F3638CEB-44B2-4FE1-AC27-71F238A6CE54}" srcId="{2E93FBEB-F5D5-463B-9171-C223DD677369}" destId="{456B9125-8632-4676-9A13-BB24F7AB69C0}" srcOrd="0" destOrd="0" parTransId="{93EA0EAB-39FD-4D8D-85BB-A1206B9EBD2B}" sibTransId="{2170E25F-679F-4CCF-8D5A-CB35D5C1164E}"/>
    <dgm:cxn modelId="{70D3EA08-96A8-49F0-A3BE-D9DE721EECFC}" type="presParOf" srcId="{B5275107-F469-4E8A-AB5E-DEDD26EBA1DB}" destId="{AE41A9D3-BD6B-4C9B-8994-F558C581BB51}" srcOrd="0" destOrd="0" presId="urn:microsoft.com/office/officeart/2005/8/layout/vList6"/>
    <dgm:cxn modelId="{FF73A9A8-DD33-4268-88F8-7E5A2AFCF552}" type="presParOf" srcId="{AE41A9D3-BD6B-4C9B-8994-F558C581BB51}" destId="{F8E69D2F-7D5C-4689-9468-961AA652DC0D}" srcOrd="0" destOrd="0" presId="urn:microsoft.com/office/officeart/2005/8/layout/vList6"/>
    <dgm:cxn modelId="{9F887EAE-9DEC-4264-A1D8-194BC36C1C38}" type="presParOf" srcId="{AE41A9D3-BD6B-4C9B-8994-F558C581BB51}" destId="{D75D504A-9899-43BC-8DE3-C321F43A34C7}" srcOrd="1" destOrd="0" presId="urn:microsoft.com/office/officeart/2005/8/layout/vList6"/>
    <dgm:cxn modelId="{274B1A93-5F14-425E-B2DC-AA512552A8D1}" type="presParOf" srcId="{B5275107-F469-4E8A-AB5E-DEDD26EBA1DB}" destId="{8FA0E93F-079F-4981-B7A7-48F480DA0330}" srcOrd="1" destOrd="0" presId="urn:microsoft.com/office/officeart/2005/8/layout/vList6"/>
    <dgm:cxn modelId="{A9642269-359E-4E6E-B862-859AE8DF0D49}" type="presParOf" srcId="{B5275107-F469-4E8A-AB5E-DEDD26EBA1DB}" destId="{58522EAF-1683-4E01-B37F-0A781A09A0C0}" srcOrd="2" destOrd="0" presId="urn:microsoft.com/office/officeart/2005/8/layout/vList6"/>
    <dgm:cxn modelId="{235CE096-2649-4F78-B5FA-D2F065DC8EE0}" type="presParOf" srcId="{58522EAF-1683-4E01-B37F-0A781A09A0C0}" destId="{A799931E-6FD5-4404-94D2-EA099118E483}" srcOrd="0" destOrd="0" presId="urn:microsoft.com/office/officeart/2005/8/layout/vList6"/>
    <dgm:cxn modelId="{CF825D0D-8F37-4106-9574-2ECC0F6EDCDA}" type="presParOf" srcId="{58522EAF-1683-4E01-B37F-0A781A09A0C0}" destId="{55E2ED36-1EC4-4EE6-93E0-7D9300C4DCBA}" srcOrd="1" destOrd="0" presId="urn:microsoft.com/office/officeart/2005/8/layout/vList6"/>
    <dgm:cxn modelId="{B3E8DDB2-ECDB-4A60-811E-125FA4CFFBAF}" type="presParOf" srcId="{B5275107-F469-4E8A-AB5E-DEDD26EBA1DB}" destId="{1DD5B96E-A7FA-45C5-8E88-CB85AFF782B9}" srcOrd="3" destOrd="0" presId="urn:microsoft.com/office/officeart/2005/8/layout/vList6"/>
    <dgm:cxn modelId="{81FB50BB-4639-4E20-8382-528C8DF03F31}" type="presParOf" srcId="{B5275107-F469-4E8A-AB5E-DEDD26EBA1DB}" destId="{8BB9EDCF-7C56-4FF2-A1AB-A0BCD4A53D89}" srcOrd="4" destOrd="0" presId="urn:microsoft.com/office/officeart/2005/8/layout/vList6"/>
    <dgm:cxn modelId="{1A09EB39-3658-462F-A07A-32A6792CF009}" type="presParOf" srcId="{8BB9EDCF-7C56-4FF2-A1AB-A0BCD4A53D89}" destId="{A7697393-A06C-45C6-98F3-8377273AFE02}" srcOrd="0" destOrd="0" presId="urn:microsoft.com/office/officeart/2005/8/layout/vList6"/>
    <dgm:cxn modelId="{6D0B2089-911E-476E-AC0F-C61010D0B67B}" type="presParOf" srcId="{8BB9EDCF-7C56-4FF2-A1AB-A0BCD4A53D89}" destId="{01411634-D731-4790-8761-9C0D40A5488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A00FFC-3C83-45E1-A535-3D1CD36A487A}" type="doc">
      <dgm:prSet loTypeId="urn:microsoft.com/office/officeart/2005/8/layout/hierarchy4" loCatId="relationship" qsTypeId="urn:microsoft.com/office/officeart/2005/8/quickstyle/simple3" qsCatId="simple" csTypeId="urn:microsoft.com/office/officeart/2005/8/colors/accent2_4" csCatId="accent2" phldr="1"/>
      <dgm:spPr/>
      <dgm:t>
        <a:bodyPr/>
        <a:lstStyle/>
        <a:p>
          <a:endParaRPr lang="en-GB"/>
        </a:p>
      </dgm:t>
    </dgm:pt>
    <dgm:pt modelId="{FFCEED96-E03B-47DF-8897-0BC9869FD3D3}">
      <dgm:prSet phldrT="[Text]"/>
      <dgm:spPr/>
      <dgm:t>
        <a:bodyPr/>
        <a:lstStyle/>
        <a:p>
          <a:r>
            <a:rPr lang="en-GB" dirty="0"/>
            <a:t>Antenatal education in 1</a:t>
          </a:r>
          <a:r>
            <a:rPr lang="en-GB" baseline="30000" dirty="0"/>
            <a:t>st</a:t>
          </a:r>
          <a:r>
            <a:rPr lang="en-GB" dirty="0"/>
            <a:t>, 2</a:t>
          </a:r>
          <a:r>
            <a:rPr lang="en-GB" baseline="30000" dirty="0"/>
            <a:t>nd</a:t>
          </a:r>
          <a:r>
            <a:rPr lang="en-GB" dirty="0"/>
            <a:t> and 3</a:t>
          </a:r>
          <a:r>
            <a:rPr lang="en-GB" baseline="30000" dirty="0"/>
            <a:t>rd</a:t>
          </a:r>
          <a:r>
            <a:rPr lang="en-GB" dirty="0"/>
            <a:t> trimester</a:t>
          </a:r>
        </a:p>
      </dgm:t>
    </dgm:pt>
    <dgm:pt modelId="{07CE4DE5-65D6-446C-B877-E608AB30B7DF}" type="parTrans" cxnId="{FA990BA4-1068-40D3-8234-FC9A9D6657C9}">
      <dgm:prSet/>
      <dgm:spPr/>
      <dgm:t>
        <a:bodyPr/>
        <a:lstStyle/>
        <a:p>
          <a:endParaRPr lang="en-GB"/>
        </a:p>
      </dgm:t>
    </dgm:pt>
    <dgm:pt modelId="{E2F780B0-980D-4003-BE91-EF63351D6E56}" type="sibTrans" cxnId="{FA990BA4-1068-40D3-8234-FC9A9D6657C9}">
      <dgm:prSet/>
      <dgm:spPr/>
      <dgm:t>
        <a:bodyPr/>
        <a:lstStyle/>
        <a:p>
          <a:endParaRPr lang="en-GB"/>
        </a:p>
      </dgm:t>
    </dgm:pt>
    <dgm:pt modelId="{8AAA432D-72A6-40E8-A5F0-B805204B396D}">
      <dgm:prSet phldrT="[Text]"/>
      <dgm:spPr/>
      <dgm:t>
        <a:bodyPr/>
        <a:lstStyle/>
        <a:p>
          <a:r>
            <a:rPr lang="en-GB" dirty="0"/>
            <a:t>One on one support on post natal ward</a:t>
          </a:r>
        </a:p>
      </dgm:t>
    </dgm:pt>
    <dgm:pt modelId="{B10CD488-15C7-4C06-8D56-214404D36EE3}" type="parTrans" cxnId="{EF631BA6-B7BC-448F-A20A-B3071043DD4E}">
      <dgm:prSet/>
      <dgm:spPr/>
      <dgm:t>
        <a:bodyPr/>
        <a:lstStyle/>
        <a:p>
          <a:endParaRPr lang="en-GB"/>
        </a:p>
      </dgm:t>
    </dgm:pt>
    <dgm:pt modelId="{514026EA-E95C-45C3-A020-B34B3798136C}" type="sibTrans" cxnId="{EF631BA6-B7BC-448F-A20A-B3071043DD4E}">
      <dgm:prSet/>
      <dgm:spPr/>
      <dgm:t>
        <a:bodyPr/>
        <a:lstStyle/>
        <a:p>
          <a:endParaRPr lang="en-GB"/>
        </a:p>
      </dgm:t>
    </dgm:pt>
    <dgm:pt modelId="{F8ACB77E-3D69-4797-91D4-FAA607916A26}">
      <dgm:prSet phldrT="[Text]"/>
      <dgm:spPr/>
      <dgm:t>
        <a:bodyPr/>
        <a:lstStyle/>
        <a:p>
          <a:r>
            <a:rPr lang="en-GB" dirty="0"/>
            <a:t>Post natal discharge class</a:t>
          </a:r>
        </a:p>
      </dgm:t>
    </dgm:pt>
    <dgm:pt modelId="{0EA7F561-E7BC-413F-8713-DFA38E2FBD95}" type="parTrans" cxnId="{CD4DBEF1-791F-4A1A-BBA8-89969927D02E}">
      <dgm:prSet/>
      <dgm:spPr/>
      <dgm:t>
        <a:bodyPr/>
        <a:lstStyle/>
        <a:p>
          <a:endParaRPr lang="en-GB"/>
        </a:p>
      </dgm:t>
    </dgm:pt>
    <dgm:pt modelId="{BE29706F-C020-4794-A57F-096B1FC79510}" type="sibTrans" cxnId="{CD4DBEF1-791F-4A1A-BBA8-89969927D02E}">
      <dgm:prSet/>
      <dgm:spPr/>
      <dgm:t>
        <a:bodyPr/>
        <a:lstStyle/>
        <a:p>
          <a:endParaRPr lang="en-GB"/>
        </a:p>
      </dgm:t>
    </dgm:pt>
    <dgm:pt modelId="{652D717D-3D4F-4D8F-B1DF-8EE900DDE07E}">
      <dgm:prSet phldrT="[Text]"/>
      <dgm:spPr/>
      <dgm:t>
        <a:bodyPr/>
        <a:lstStyle/>
        <a:p>
          <a:r>
            <a:rPr lang="en-GB" dirty="0"/>
            <a:t>Breastfeeding clinic</a:t>
          </a:r>
        </a:p>
      </dgm:t>
    </dgm:pt>
    <dgm:pt modelId="{AB92DB5A-E472-4472-991C-9B6EE4FE4281}" type="parTrans" cxnId="{BD71F8E8-D2F9-465D-9255-C357740CA935}">
      <dgm:prSet/>
      <dgm:spPr/>
      <dgm:t>
        <a:bodyPr/>
        <a:lstStyle/>
        <a:p>
          <a:endParaRPr lang="en-GB"/>
        </a:p>
      </dgm:t>
    </dgm:pt>
    <dgm:pt modelId="{28C9CCAC-C9C6-48FA-8B72-F52B2A6BCD50}" type="sibTrans" cxnId="{BD71F8E8-D2F9-465D-9255-C357740CA935}">
      <dgm:prSet/>
      <dgm:spPr/>
      <dgm:t>
        <a:bodyPr/>
        <a:lstStyle/>
        <a:p>
          <a:endParaRPr lang="en-GB"/>
        </a:p>
      </dgm:t>
    </dgm:pt>
    <dgm:pt modelId="{3F64072B-D921-4EF8-9553-25AAB0D07C4F}">
      <dgm:prSet phldrT="[Text]"/>
      <dgm:spPr/>
      <dgm:t>
        <a:bodyPr/>
        <a:lstStyle/>
        <a:p>
          <a:r>
            <a:rPr lang="en-GB" dirty="0"/>
            <a:t>Post natal self efficacy class</a:t>
          </a:r>
        </a:p>
      </dgm:t>
    </dgm:pt>
    <dgm:pt modelId="{1328AA3F-86AB-4FB1-A340-EDA7F796BACB}" type="parTrans" cxnId="{4BA39994-538C-4457-B688-AAC9EBFD99D4}">
      <dgm:prSet/>
      <dgm:spPr/>
      <dgm:t>
        <a:bodyPr/>
        <a:lstStyle/>
        <a:p>
          <a:endParaRPr lang="en-GB"/>
        </a:p>
      </dgm:t>
    </dgm:pt>
    <dgm:pt modelId="{99B9A03A-FF15-4536-8184-BB33C7467689}" type="sibTrans" cxnId="{4BA39994-538C-4457-B688-AAC9EBFD99D4}">
      <dgm:prSet/>
      <dgm:spPr/>
      <dgm:t>
        <a:bodyPr/>
        <a:lstStyle/>
        <a:p>
          <a:endParaRPr lang="en-GB"/>
        </a:p>
      </dgm:t>
    </dgm:pt>
    <dgm:pt modelId="{FC43F253-6AD1-4761-B9BE-EB7F55A1E880}">
      <dgm:prSet phldrT="[Text]"/>
      <dgm:spPr/>
      <dgm:t>
        <a:bodyPr/>
        <a:lstStyle/>
        <a:p>
          <a:r>
            <a:rPr lang="en-GB" dirty="0"/>
            <a:t>Additional support for complex cases</a:t>
          </a:r>
        </a:p>
      </dgm:t>
    </dgm:pt>
    <dgm:pt modelId="{0FE2B44D-2A44-44C3-BDA5-C92888E51774}" type="parTrans" cxnId="{69D1B041-0B13-4A08-8A25-CC3F57CA1CAF}">
      <dgm:prSet/>
      <dgm:spPr/>
      <dgm:t>
        <a:bodyPr/>
        <a:lstStyle/>
        <a:p>
          <a:endParaRPr lang="en-GB"/>
        </a:p>
      </dgm:t>
    </dgm:pt>
    <dgm:pt modelId="{7ACB4E1B-048F-4CBF-AECF-B38024771A8A}" type="sibTrans" cxnId="{69D1B041-0B13-4A08-8A25-CC3F57CA1CAF}">
      <dgm:prSet/>
      <dgm:spPr/>
      <dgm:t>
        <a:bodyPr/>
        <a:lstStyle/>
        <a:p>
          <a:endParaRPr lang="en-GB"/>
        </a:p>
      </dgm:t>
    </dgm:pt>
    <dgm:pt modelId="{39F58823-5358-47CD-9853-2D71519ADBC6}" type="pres">
      <dgm:prSet presAssocID="{93A00FFC-3C83-45E1-A535-3D1CD36A487A}" presName="Name0" presStyleCnt="0">
        <dgm:presLayoutVars>
          <dgm:chPref val="1"/>
          <dgm:dir/>
          <dgm:animOne val="branch"/>
          <dgm:animLvl val="lvl"/>
          <dgm:resizeHandles/>
        </dgm:presLayoutVars>
      </dgm:prSet>
      <dgm:spPr/>
      <dgm:t>
        <a:bodyPr/>
        <a:lstStyle/>
        <a:p>
          <a:endParaRPr lang="en-US"/>
        </a:p>
      </dgm:t>
    </dgm:pt>
    <dgm:pt modelId="{7ADEFF06-3AD7-4DDF-AB7C-A53728A4BC18}" type="pres">
      <dgm:prSet presAssocID="{FFCEED96-E03B-47DF-8897-0BC9869FD3D3}" presName="vertOne" presStyleCnt="0"/>
      <dgm:spPr/>
    </dgm:pt>
    <dgm:pt modelId="{E5CF93F0-BEFD-42EB-95F8-61E2769DF100}" type="pres">
      <dgm:prSet presAssocID="{FFCEED96-E03B-47DF-8897-0BC9869FD3D3}" presName="txOne" presStyleLbl="node0" presStyleIdx="0" presStyleCnt="1">
        <dgm:presLayoutVars>
          <dgm:chPref val="3"/>
        </dgm:presLayoutVars>
      </dgm:prSet>
      <dgm:spPr/>
      <dgm:t>
        <a:bodyPr/>
        <a:lstStyle/>
        <a:p>
          <a:endParaRPr lang="en-US"/>
        </a:p>
      </dgm:t>
    </dgm:pt>
    <dgm:pt modelId="{09102213-1D61-4779-B651-8B95ABC3754A}" type="pres">
      <dgm:prSet presAssocID="{FFCEED96-E03B-47DF-8897-0BC9869FD3D3}" presName="parTransOne" presStyleCnt="0"/>
      <dgm:spPr/>
    </dgm:pt>
    <dgm:pt modelId="{F19ED521-79EB-48A2-A347-E4CE84F8C940}" type="pres">
      <dgm:prSet presAssocID="{FFCEED96-E03B-47DF-8897-0BC9869FD3D3}" presName="horzOne" presStyleCnt="0"/>
      <dgm:spPr/>
    </dgm:pt>
    <dgm:pt modelId="{08F7E512-B082-4242-95CE-312754D63188}" type="pres">
      <dgm:prSet presAssocID="{8AAA432D-72A6-40E8-A5F0-B805204B396D}" presName="vertTwo" presStyleCnt="0"/>
      <dgm:spPr/>
    </dgm:pt>
    <dgm:pt modelId="{518195C5-E360-4942-BD95-C2C8F74253A8}" type="pres">
      <dgm:prSet presAssocID="{8AAA432D-72A6-40E8-A5F0-B805204B396D}" presName="txTwo" presStyleLbl="node2" presStyleIdx="0" presStyleCnt="2">
        <dgm:presLayoutVars>
          <dgm:chPref val="3"/>
        </dgm:presLayoutVars>
      </dgm:prSet>
      <dgm:spPr/>
      <dgm:t>
        <a:bodyPr/>
        <a:lstStyle/>
        <a:p>
          <a:endParaRPr lang="en-US"/>
        </a:p>
      </dgm:t>
    </dgm:pt>
    <dgm:pt modelId="{57B75964-2F2C-470B-AF9D-C083D37FE792}" type="pres">
      <dgm:prSet presAssocID="{8AAA432D-72A6-40E8-A5F0-B805204B396D}" presName="parTransTwo" presStyleCnt="0"/>
      <dgm:spPr/>
    </dgm:pt>
    <dgm:pt modelId="{F07C3321-8270-4BB9-B451-7534E9699D86}" type="pres">
      <dgm:prSet presAssocID="{8AAA432D-72A6-40E8-A5F0-B805204B396D}" presName="horzTwo" presStyleCnt="0"/>
      <dgm:spPr/>
    </dgm:pt>
    <dgm:pt modelId="{BA097E8D-63FC-4845-AF4E-C4AF9F11A3C7}" type="pres">
      <dgm:prSet presAssocID="{F8ACB77E-3D69-4797-91D4-FAA607916A26}" presName="vertThree" presStyleCnt="0"/>
      <dgm:spPr/>
    </dgm:pt>
    <dgm:pt modelId="{38F7E715-C18C-4819-B465-F566762D658F}" type="pres">
      <dgm:prSet presAssocID="{F8ACB77E-3D69-4797-91D4-FAA607916A26}" presName="txThree" presStyleLbl="node3" presStyleIdx="0" presStyleCnt="3">
        <dgm:presLayoutVars>
          <dgm:chPref val="3"/>
        </dgm:presLayoutVars>
      </dgm:prSet>
      <dgm:spPr/>
      <dgm:t>
        <a:bodyPr/>
        <a:lstStyle/>
        <a:p>
          <a:endParaRPr lang="en-US"/>
        </a:p>
      </dgm:t>
    </dgm:pt>
    <dgm:pt modelId="{73C6E67A-9215-4905-8538-591D9622E919}" type="pres">
      <dgm:prSet presAssocID="{F8ACB77E-3D69-4797-91D4-FAA607916A26}" presName="horzThree" presStyleCnt="0"/>
      <dgm:spPr/>
    </dgm:pt>
    <dgm:pt modelId="{9BEF5124-6386-4384-B3B4-CF46AC78687C}" type="pres">
      <dgm:prSet presAssocID="{BE29706F-C020-4794-A57F-096B1FC79510}" presName="sibSpaceThree" presStyleCnt="0"/>
      <dgm:spPr/>
    </dgm:pt>
    <dgm:pt modelId="{AEF37330-2018-45F6-8665-3F652AA006CE}" type="pres">
      <dgm:prSet presAssocID="{652D717D-3D4F-4D8F-B1DF-8EE900DDE07E}" presName="vertThree" presStyleCnt="0"/>
      <dgm:spPr/>
    </dgm:pt>
    <dgm:pt modelId="{197CDB3E-5E3E-4A83-9304-475F1A98E167}" type="pres">
      <dgm:prSet presAssocID="{652D717D-3D4F-4D8F-B1DF-8EE900DDE07E}" presName="txThree" presStyleLbl="node3" presStyleIdx="1" presStyleCnt="3">
        <dgm:presLayoutVars>
          <dgm:chPref val="3"/>
        </dgm:presLayoutVars>
      </dgm:prSet>
      <dgm:spPr/>
      <dgm:t>
        <a:bodyPr/>
        <a:lstStyle/>
        <a:p>
          <a:endParaRPr lang="en-US"/>
        </a:p>
      </dgm:t>
    </dgm:pt>
    <dgm:pt modelId="{2B29D968-68DE-4317-A44D-80D58EDEACE6}" type="pres">
      <dgm:prSet presAssocID="{652D717D-3D4F-4D8F-B1DF-8EE900DDE07E}" presName="horzThree" presStyleCnt="0"/>
      <dgm:spPr/>
    </dgm:pt>
    <dgm:pt modelId="{36FA8ACB-7F5E-4B16-B595-726F4CF9478E}" type="pres">
      <dgm:prSet presAssocID="{514026EA-E95C-45C3-A020-B34B3798136C}" presName="sibSpaceTwo" presStyleCnt="0"/>
      <dgm:spPr/>
    </dgm:pt>
    <dgm:pt modelId="{5A5BCDB8-1B67-478A-9499-BE164EAE4E93}" type="pres">
      <dgm:prSet presAssocID="{3F64072B-D921-4EF8-9553-25AAB0D07C4F}" presName="vertTwo" presStyleCnt="0"/>
      <dgm:spPr/>
    </dgm:pt>
    <dgm:pt modelId="{187AAA96-DB42-451B-AF92-0078719625D8}" type="pres">
      <dgm:prSet presAssocID="{3F64072B-D921-4EF8-9553-25AAB0D07C4F}" presName="txTwo" presStyleLbl="node2" presStyleIdx="1" presStyleCnt="2">
        <dgm:presLayoutVars>
          <dgm:chPref val="3"/>
        </dgm:presLayoutVars>
      </dgm:prSet>
      <dgm:spPr/>
      <dgm:t>
        <a:bodyPr/>
        <a:lstStyle/>
        <a:p>
          <a:endParaRPr lang="en-US"/>
        </a:p>
      </dgm:t>
    </dgm:pt>
    <dgm:pt modelId="{9AEE3D86-DB39-4235-B2C0-99B5A526E1F7}" type="pres">
      <dgm:prSet presAssocID="{3F64072B-D921-4EF8-9553-25AAB0D07C4F}" presName="parTransTwo" presStyleCnt="0"/>
      <dgm:spPr/>
    </dgm:pt>
    <dgm:pt modelId="{390FB89E-9F24-43DA-A2C6-735C85A78B36}" type="pres">
      <dgm:prSet presAssocID="{3F64072B-D921-4EF8-9553-25AAB0D07C4F}" presName="horzTwo" presStyleCnt="0"/>
      <dgm:spPr/>
    </dgm:pt>
    <dgm:pt modelId="{9300FC62-151A-4140-9C16-6CFEEC186109}" type="pres">
      <dgm:prSet presAssocID="{FC43F253-6AD1-4761-B9BE-EB7F55A1E880}" presName="vertThree" presStyleCnt="0"/>
      <dgm:spPr/>
    </dgm:pt>
    <dgm:pt modelId="{BC32F5DC-CA02-46EF-988E-9C6DAEB885C0}" type="pres">
      <dgm:prSet presAssocID="{FC43F253-6AD1-4761-B9BE-EB7F55A1E880}" presName="txThree" presStyleLbl="node3" presStyleIdx="2" presStyleCnt="3">
        <dgm:presLayoutVars>
          <dgm:chPref val="3"/>
        </dgm:presLayoutVars>
      </dgm:prSet>
      <dgm:spPr/>
      <dgm:t>
        <a:bodyPr/>
        <a:lstStyle/>
        <a:p>
          <a:endParaRPr lang="en-US"/>
        </a:p>
      </dgm:t>
    </dgm:pt>
    <dgm:pt modelId="{2B6A2DA2-C038-471D-89D0-E1866D6FE8A4}" type="pres">
      <dgm:prSet presAssocID="{FC43F253-6AD1-4761-B9BE-EB7F55A1E880}" presName="horzThree" presStyleCnt="0"/>
      <dgm:spPr/>
    </dgm:pt>
  </dgm:ptLst>
  <dgm:cxnLst>
    <dgm:cxn modelId="{FA990BA4-1068-40D3-8234-FC9A9D6657C9}" srcId="{93A00FFC-3C83-45E1-A535-3D1CD36A487A}" destId="{FFCEED96-E03B-47DF-8897-0BC9869FD3D3}" srcOrd="0" destOrd="0" parTransId="{07CE4DE5-65D6-446C-B877-E608AB30B7DF}" sibTransId="{E2F780B0-980D-4003-BE91-EF63351D6E56}"/>
    <dgm:cxn modelId="{BD71F8E8-D2F9-465D-9255-C357740CA935}" srcId="{8AAA432D-72A6-40E8-A5F0-B805204B396D}" destId="{652D717D-3D4F-4D8F-B1DF-8EE900DDE07E}" srcOrd="1" destOrd="0" parTransId="{AB92DB5A-E472-4472-991C-9B6EE4FE4281}" sibTransId="{28C9CCAC-C9C6-48FA-8B72-F52B2A6BCD50}"/>
    <dgm:cxn modelId="{69D1B041-0B13-4A08-8A25-CC3F57CA1CAF}" srcId="{3F64072B-D921-4EF8-9553-25AAB0D07C4F}" destId="{FC43F253-6AD1-4761-B9BE-EB7F55A1E880}" srcOrd="0" destOrd="0" parTransId="{0FE2B44D-2A44-44C3-BDA5-C92888E51774}" sibTransId="{7ACB4E1B-048F-4CBF-AECF-B38024771A8A}"/>
    <dgm:cxn modelId="{0977BCF3-EDAB-496F-B7C7-6B893F499B30}" type="presOf" srcId="{FFCEED96-E03B-47DF-8897-0BC9869FD3D3}" destId="{E5CF93F0-BEFD-42EB-95F8-61E2769DF100}" srcOrd="0" destOrd="0" presId="urn:microsoft.com/office/officeart/2005/8/layout/hierarchy4"/>
    <dgm:cxn modelId="{EF631BA6-B7BC-448F-A20A-B3071043DD4E}" srcId="{FFCEED96-E03B-47DF-8897-0BC9869FD3D3}" destId="{8AAA432D-72A6-40E8-A5F0-B805204B396D}" srcOrd="0" destOrd="0" parTransId="{B10CD488-15C7-4C06-8D56-214404D36EE3}" sibTransId="{514026EA-E95C-45C3-A020-B34B3798136C}"/>
    <dgm:cxn modelId="{B51282EF-CF30-4726-AA8D-3EAF8D0A5FC2}" type="presOf" srcId="{93A00FFC-3C83-45E1-A535-3D1CD36A487A}" destId="{39F58823-5358-47CD-9853-2D71519ADBC6}" srcOrd="0" destOrd="0" presId="urn:microsoft.com/office/officeart/2005/8/layout/hierarchy4"/>
    <dgm:cxn modelId="{25C23EB6-728B-44B9-8667-3C19C700FBB0}" type="presOf" srcId="{8AAA432D-72A6-40E8-A5F0-B805204B396D}" destId="{518195C5-E360-4942-BD95-C2C8F74253A8}" srcOrd="0" destOrd="0" presId="urn:microsoft.com/office/officeart/2005/8/layout/hierarchy4"/>
    <dgm:cxn modelId="{4BA39994-538C-4457-B688-AAC9EBFD99D4}" srcId="{FFCEED96-E03B-47DF-8897-0BC9869FD3D3}" destId="{3F64072B-D921-4EF8-9553-25AAB0D07C4F}" srcOrd="1" destOrd="0" parTransId="{1328AA3F-86AB-4FB1-A340-EDA7F796BACB}" sibTransId="{99B9A03A-FF15-4536-8184-BB33C7467689}"/>
    <dgm:cxn modelId="{062574CB-B67E-446B-B8C2-53E6031930FC}" type="presOf" srcId="{F8ACB77E-3D69-4797-91D4-FAA607916A26}" destId="{38F7E715-C18C-4819-B465-F566762D658F}" srcOrd="0" destOrd="0" presId="urn:microsoft.com/office/officeart/2005/8/layout/hierarchy4"/>
    <dgm:cxn modelId="{F8FEC18B-A9E7-4663-AA1B-A37634A8F659}" type="presOf" srcId="{FC43F253-6AD1-4761-B9BE-EB7F55A1E880}" destId="{BC32F5DC-CA02-46EF-988E-9C6DAEB885C0}" srcOrd="0" destOrd="0" presId="urn:microsoft.com/office/officeart/2005/8/layout/hierarchy4"/>
    <dgm:cxn modelId="{C92182DD-0FB1-44A6-A502-7C9C9E5B7848}" type="presOf" srcId="{3F64072B-D921-4EF8-9553-25AAB0D07C4F}" destId="{187AAA96-DB42-451B-AF92-0078719625D8}" srcOrd="0" destOrd="0" presId="urn:microsoft.com/office/officeart/2005/8/layout/hierarchy4"/>
    <dgm:cxn modelId="{CD4DBEF1-791F-4A1A-BBA8-89969927D02E}" srcId="{8AAA432D-72A6-40E8-A5F0-B805204B396D}" destId="{F8ACB77E-3D69-4797-91D4-FAA607916A26}" srcOrd="0" destOrd="0" parTransId="{0EA7F561-E7BC-413F-8713-DFA38E2FBD95}" sibTransId="{BE29706F-C020-4794-A57F-096B1FC79510}"/>
    <dgm:cxn modelId="{03873337-C060-465C-ACE0-46FAC8EF4877}" type="presOf" srcId="{652D717D-3D4F-4D8F-B1DF-8EE900DDE07E}" destId="{197CDB3E-5E3E-4A83-9304-475F1A98E167}" srcOrd="0" destOrd="0" presId="urn:microsoft.com/office/officeart/2005/8/layout/hierarchy4"/>
    <dgm:cxn modelId="{37712075-25F6-4BAF-98C2-41B8B24162F7}" type="presParOf" srcId="{39F58823-5358-47CD-9853-2D71519ADBC6}" destId="{7ADEFF06-3AD7-4DDF-AB7C-A53728A4BC18}" srcOrd="0" destOrd="0" presId="urn:microsoft.com/office/officeart/2005/8/layout/hierarchy4"/>
    <dgm:cxn modelId="{9E4A29C3-40F2-488F-921A-D7B1B221C17B}" type="presParOf" srcId="{7ADEFF06-3AD7-4DDF-AB7C-A53728A4BC18}" destId="{E5CF93F0-BEFD-42EB-95F8-61E2769DF100}" srcOrd="0" destOrd="0" presId="urn:microsoft.com/office/officeart/2005/8/layout/hierarchy4"/>
    <dgm:cxn modelId="{100D74EC-661A-425D-847E-1E27278F862C}" type="presParOf" srcId="{7ADEFF06-3AD7-4DDF-AB7C-A53728A4BC18}" destId="{09102213-1D61-4779-B651-8B95ABC3754A}" srcOrd="1" destOrd="0" presId="urn:microsoft.com/office/officeart/2005/8/layout/hierarchy4"/>
    <dgm:cxn modelId="{A073C1EE-1ACD-4A67-8A0C-8CA41B1D32A4}" type="presParOf" srcId="{7ADEFF06-3AD7-4DDF-AB7C-A53728A4BC18}" destId="{F19ED521-79EB-48A2-A347-E4CE84F8C940}" srcOrd="2" destOrd="0" presId="urn:microsoft.com/office/officeart/2005/8/layout/hierarchy4"/>
    <dgm:cxn modelId="{AC7EE9A6-A516-4568-8212-1DD1589F6F05}" type="presParOf" srcId="{F19ED521-79EB-48A2-A347-E4CE84F8C940}" destId="{08F7E512-B082-4242-95CE-312754D63188}" srcOrd="0" destOrd="0" presId="urn:microsoft.com/office/officeart/2005/8/layout/hierarchy4"/>
    <dgm:cxn modelId="{0ECE85E7-EE29-45B4-930D-F2EB10610847}" type="presParOf" srcId="{08F7E512-B082-4242-95CE-312754D63188}" destId="{518195C5-E360-4942-BD95-C2C8F74253A8}" srcOrd="0" destOrd="0" presId="urn:microsoft.com/office/officeart/2005/8/layout/hierarchy4"/>
    <dgm:cxn modelId="{220C5B30-C4C8-4300-B36E-9823AEF60CF4}" type="presParOf" srcId="{08F7E512-B082-4242-95CE-312754D63188}" destId="{57B75964-2F2C-470B-AF9D-C083D37FE792}" srcOrd="1" destOrd="0" presId="urn:microsoft.com/office/officeart/2005/8/layout/hierarchy4"/>
    <dgm:cxn modelId="{CE1C941E-6D2F-4274-BF41-B8C9106C5B6B}" type="presParOf" srcId="{08F7E512-B082-4242-95CE-312754D63188}" destId="{F07C3321-8270-4BB9-B451-7534E9699D86}" srcOrd="2" destOrd="0" presId="urn:microsoft.com/office/officeart/2005/8/layout/hierarchy4"/>
    <dgm:cxn modelId="{D12284E9-A3EF-435B-A251-184B6D4A430A}" type="presParOf" srcId="{F07C3321-8270-4BB9-B451-7534E9699D86}" destId="{BA097E8D-63FC-4845-AF4E-C4AF9F11A3C7}" srcOrd="0" destOrd="0" presId="urn:microsoft.com/office/officeart/2005/8/layout/hierarchy4"/>
    <dgm:cxn modelId="{9A97ED4A-15D1-459C-86D2-691EC7507E30}" type="presParOf" srcId="{BA097E8D-63FC-4845-AF4E-C4AF9F11A3C7}" destId="{38F7E715-C18C-4819-B465-F566762D658F}" srcOrd="0" destOrd="0" presId="urn:microsoft.com/office/officeart/2005/8/layout/hierarchy4"/>
    <dgm:cxn modelId="{312B6EAA-07EC-43A3-BC06-D4A312E29B46}" type="presParOf" srcId="{BA097E8D-63FC-4845-AF4E-C4AF9F11A3C7}" destId="{73C6E67A-9215-4905-8538-591D9622E919}" srcOrd="1" destOrd="0" presId="urn:microsoft.com/office/officeart/2005/8/layout/hierarchy4"/>
    <dgm:cxn modelId="{A274ACFA-E89E-46C1-AB2D-622A39C8542F}" type="presParOf" srcId="{F07C3321-8270-4BB9-B451-7534E9699D86}" destId="{9BEF5124-6386-4384-B3B4-CF46AC78687C}" srcOrd="1" destOrd="0" presId="urn:microsoft.com/office/officeart/2005/8/layout/hierarchy4"/>
    <dgm:cxn modelId="{751768C7-7996-4A4F-9A01-5490ACFD7F4A}" type="presParOf" srcId="{F07C3321-8270-4BB9-B451-7534E9699D86}" destId="{AEF37330-2018-45F6-8665-3F652AA006CE}" srcOrd="2" destOrd="0" presId="urn:microsoft.com/office/officeart/2005/8/layout/hierarchy4"/>
    <dgm:cxn modelId="{80954465-5F62-4831-9231-693137D25E8B}" type="presParOf" srcId="{AEF37330-2018-45F6-8665-3F652AA006CE}" destId="{197CDB3E-5E3E-4A83-9304-475F1A98E167}" srcOrd="0" destOrd="0" presId="urn:microsoft.com/office/officeart/2005/8/layout/hierarchy4"/>
    <dgm:cxn modelId="{DB82A8D8-3686-463F-8E48-07F2A85636A7}" type="presParOf" srcId="{AEF37330-2018-45F6-8665-3F652AA006CE}" destId="{2B29D968-68DE-4317-A44D-80D58EDEACE6}" srcOrd="1" destOrd="0" presId="urn:microsoft.com/office/officeart/2005/8/layout/hierarchy4"/>
    <dgm:cxn modelId="{EB7BD7AB-878A-42E7-A854-69C813E0F884}" type="presParOf" srcId="{F19ED521-79EB-48A2-A347-E4CE84F8C940}" destId="{36FA8ACB-7F5E-4B16-B595-726F4CF9478E}" srcOrd="1" destOrd="0" presId="urn:microsoft.com/office/officeart/2005/8/layout/hierarchy4"/>
    <dgm:cxn modelId="{401786AA-B4BF-4A13-8FCA-30B871342C6A}" type="presParOf" srcId="{F19ED521-79EB-48A2-A347-E4CE84F8C940}" destId="{5A5BCDB8-1B67-478A-9499-BE164EAE4E93}" srcOrd="2" destOrd="0" presId="urn:microsoft.com/office/officeart/2005/8/layout/hierarchy4"/>
    <dgm:cxn modelId="{0AC162E0-BD1D-4450-9B41-05D3483E3159}" type="presParOf" srcId="{5A5BCDB8-1B67-478A-9499-BE164EAE4E93}" destId="{187AAA96-DB42-451B-AF92-0078719625D8}" srcOrd="0" destOrd="0" presId="urn:microsoft.com/office/officeart/2005/8/layout/hierarchy4"/>
    <dgm:cxn modelId="{6F261C39-AD53-4566-813A-4ECA334E95BA}" type="presParOf" srcId="{5A5BCDB8-1B67-478A-9499-BE164EAE4E93}" destId="{9AEE3D86-DB39-4235-B2C0-99B5A526E1F7}" srcOrd="1" destOrd="0" presId="urn:microsoft.com/office/officeart/2005/8/layout/hierarchy4"/>
    <dgm:cxn modelId="{6DB8A48A-CC79-4117-A2F1-7B3F27436E74}" type="presParOf" srcId="{5A5BCDB8-1B67-478A-9499-BE164EAE4E93}" destId="{390FB89E-9F24-43DA-A2C6-735C85A78B36}" srcOrd="2" destOrd="0" presId="urn:microsoft.com/office/officeart/2005/8/layout/hierarchy4"/>
    <dgm:cxn modelId="{3EAC42DF-1D2A-413A-83DE-63F6096B422D}" type="presParOf" srcId="{390FB89E-9F24-43DA-A2C6-735C85A78B36}" destId="{9300FC62-151A-4140-9C16-6CFEEC186109}" srcOrd="0" destOrd="0" presId="urn:microsoft.com/office/officeart/2005/8/layout/hierarchy4"/>
    <dgm:cxn modelId="{7D86EE85-609B-4F37-BD7D-F42882083807}" type="presParOf" srcId="{9300FC62-151A-4140-9C16-6CFEEC186109}" destId="{BC32F5DC-CA02-46EF-988E-9C6DAEB885C0}" srcOrd="0" destOrd="0" presId="urn:microsoft.com/office/officeart/2005/8/layout/hierarchy4"/>
    <dgm:cxn modelId="{1DA79136-06DB-4347-A91F-3E9F13DF2284}" type="presParOf" srcId="{9300FC62-151A-4140-9C16-6CFEEC186109}" destId="{2B6A2DA2-C038-471D-89D0-E1866D6FE8A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35981-3E9B-450B-8D7C-B0BA3DC57F54}">
      <dsp:nvSpPr>
        <dsp:cNvPr id="0" name=""/>
        <dsp:cNvSpPr/>
      </dsp:nvSpPr>
      <dsp:spPr>
        <a:xfrm>
          <a:off x="1859" y="1641900"/>
          <a:ext cx="2601625" cy="26016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a:t>1) Explore motivation in breastfeeding women </a:t>
          </a:r>
          <a:endParaRPr lang="en-US" sz="2500" kern="1200"/>
        </a:p>
      </dsp:txBody>
      <dsp:txXfrm>
        <a:off x="382858" y="2022899"/>
        <a:ext cx="1839627" cy="1839627"/>
      </dsp:txXfrm>
    </dsp:sp>
    <dsp:sp modelId="{70D68A3A-625C-4695-90F0-921A5EACC120}">
      <dsp:nvSpPr>
        <dsp:cNvPr id="0" name=""/>
        <dsp:cNvSpPr/>
      </dsp:nvSpPr>
      <dsp:spPr>
        <a:xfrm>
          <a:off x="2400493" y="1274265"/>
          <a:ext cx="1620868" cy="8780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400493" y="1449875"/>
        <a:ext cx="1357454" cy="526828"/>
      </dsp:txXfrm>
    </dsp:sp>
    <dsp:sp modelId="{2A588360-08C0-431F-B26D-7DF804E55B26}">
      <dsp:nvSpPr>
        <dsp:cNvPr id="0" name=""/>
        <dsp:cNvSpPr/>
      </dsp:nvSpPr>
      <dsp:spPr>
        <a:xfrm>
          <a:off x="3910119" y="1641900"/>
          <a:ext cx="2601625" cy="2601625"/>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a:t>2) Identify cultural and contextual influences</a:t>
          </a:r>
          <a:endParaRPr lang="en-US" sz="2500" kern="1200"/>
        </a:p>
      </dsp:txBody>
      <dsp:txXfrm>
        <a:off x="4291118" y="2022899"/>
        <a:ext cx="1839627" cy="1839627"/>
      </dsp:txXfrm>
    </dsp:sp>
    <dsp:sp modelId="{E883D4AA-F84C-49D3-9345-3EF159A3E6EA}">
      <dsp:nvSpPr>
        <dsp:cNvPr id="0" name=""/>
        <dsp:cNvSpPr/>
      </dsp:nvSpPr>
      <dsp:spPr>
        <a:xfrm rot="10800000">
          <a:off x="2492241" y="3733111"/>
          <a:ext cx="1620868" cy="878048"/>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755655" y="3908721"/>
        <a:ext cx="1357454" cy="5268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127A1-2530-4DFE-AA35-77243E24BD8A}">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D59D8BD-13DD-484C-9CF3-E3AA042CA54D}">
      <dsp:nvSpPr>
        <dsp:cNvPr id="0" name=""/>
        <dsp:cNvSpPr/>
      </dsp:nvSpPr>
      <dsp:spPr>
        <a:xfrm>
          <a:off x="296259" y="224956"/>
          <a:ext cx="538654" cy="53865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E048AE-23CD-4814-8447-611EAE88A2B9}">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100000"/>
            </a:lnSpc>
            <a:spcBef>
              <a:spcPct val="0"/>
            </a:spcBef>
            <a:spcAft>
              <a:spcPct val="35000"/>
            </a:spcAft>
          </a:pPr>
          <a:r>
            <a:rPr lang="en-GB" sz="1800" kern="1200" dirty="0"/>
            <a:t>Forward and back translation of Breastfeeding  Motivational Instructional Measurement Scale into Thai</a:t>
          </a:r>
          <a:endParaRPr lang="en-US" sz="1800" kern="1200" dirty="0"/>
        </a:p>
      </dsp:txBody>
      <dsp:txXfrm>
        <a:off x="1131174" y="4597"/>
        <a:ext cx="5382429" cy="979371"/>
      </dsp:txXfrm>
    </dsp:sp>
    <dsp:sp modelId="{680DB4A2-9525-4BFF-B62D-81CCBBCBB391}">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4CFAD77-9AD9-4A57-AE59-20CAF6C5F7F3}">
      <dsp:nvSpPr>
        <dsp:cNvPr id="0" name=""/>
        <dsp:cNvSpPr/>
      </dsp:nvSpPr>
      <dsp:spPr>
        <a:xfrm>
          <a:off x="296259" y="1449171"/>
          <a:ext cx="538654" cy="53865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68D767-ABC2-45A7-9C9A-26F75E5F9757}">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100000"/>
            </a:lnSpc>
            <a:spcBef>
              <a:spcPct val="0"/>
            </a:spcBef>
            <a:spcAft>
              <a:spcPct val="35000"/>
            </a:spcAft>
          </a:pPr>
          <a:r>
            <a:rPr lang="en-GB" sz="1800" kern="1200"/>
            <a:t>Pilot tested (n=37)</a:t>
          </a:r>
          <a:endParaRPr lang="en-US" sz="1800" kern="1200"/>
        </a:p>
      </dsp:txBody>
      <dsp:txXfrm>
        <a:off x="1131174" y="1228812"/>
        <a:ext cx="5382429" cy="979371"/>
      </dsp:txXfrm>
    </dsp:sp>
    <dsp:sp modelId="{D5EB0C12-33C0-4D30-A048-27640FA67DBB}">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42EF63F-D880-4226-966E-7725F6FB8642}">
      <dsp:nvSpPr>
        <dsp:cNvPr id="0" name=""/>
        <dsp:cNvSpPr/>
      </dsp:nvSpPr>
      <dsp:spPr>
        <a:xfrm>
          <a:off x="296259" y="2673385"/>
          <a:ext cx="538654" cy="53865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564CC34-8C60-4C3A-90C9-D819E092B8DF}">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100000"/>
            </a:lnSpc>
            <a:spcBef>
              <a:spcPct val="0"/>
            </a:spcBef>
            <a:spcAft>
              <a:spcPct val="35000"/>
            </a:spcAft>
          </a:pPr>
          <a:r>
            <a:rPr lang="en-GB" sz="1800" kern="1200"/>
            <a:t>Further adaptation of scale with expert panel</a:t>
          </a:r>
          <a:endParaRPr lang="en-US" sz="1800" kern="1200"/>
        </a:p>
      </dsp:txBody>
      <dsp:txXfrm>
        <a:off x="1131174" y="2453027"/>
        <a:ext cx="5382429" cy="979371"/>
      </dsp:txXfrm>
    </dsp:sp>
    <dsp:sp modelId="{4EA22713-9295-4945-A183-FF2D8CBCEFF0}">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7D3224-82D3-43BF-88E8-2640CD291E93}">
      <dsp:nvSpPr>
        <dsp:cNvPr id="0" name=""/>
        <dsp:cNvSpPr/>
      </dsp:nvSpPr>
      <dsp:spPr>
        <a:xfrm>
          <a:off x="296259" y="3897600"/>
          <a:ext cx="538654" cy="53865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793210A-DEC6-4D18-A383-EC97791DB5C7}">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100000"/>
            </a:lnSpc>
            <a:spcBef>
              <a:spcPct val="0"/>
            </a:spcBef>
            <a:spcAft>
              <a:spcPct val="35000"/>
            </a:spcAft>
          </a:pPr>
          <a:r>
            <a:rPr lang="en-GB" sz="1800" kern="1200"/>
            <a:t>Implementation of TBMIMS in University hospital (N= 183)</a:t>
          </a:r>
          <a:endParaRPr lang="en-US" sz="1800" kern="1200"/>
        </a:p>
      </dsp:txBody>
      <dsp:txXfrm>
        <a:off x="1131174" y="3677241"/>
        <a:ext cx="5382429" cy="979371"/>
      </dsp:txXfrm>
    </dsp:sp>
    <dsp:sp modelId="{228C76B2-FBAA-49D5-99DE-0FA7EC8B7A27}">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1A35F1-C6CF-41CE-A8BA-497DE0669C47}">
      <dsp:nvSpPr>
        <dsp:cNvPr id="0" name=""/>
        <dsp:cNvSpPr/>
      </dsp:nvSpPr>
      <dsp:spPr>
        <a:xfrm>
          <a:off x="296259" y="5121814"/>
          <a:ext cx="538654" cy="53865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5F522CB-739F-4041-8D54-EFD08838DD7B}">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00100">
            <a:lnSpc>
              <a:spcPct val="100000"/>
            </a:lnSpc>
            <a:spcBef>
              <a:spcPct val="0"/>
            </a:spcBef>
            <a:spcAft>
              <a:spcPct val="35000"/>
            </a:spcAft>
          </a:pPr>
          <a:r>
            <a:rPr lang="en-GB" sz="1800" kern="1200"/>
            <a:t>Postnatal, breastfeeding women receiving midwife led breastfeeding instruction </a:t>
          </a:r>
          <a:endParaRPr lang="en-US" sz="1800" kern="1200"/>
        </a:p>
      </dsp:txBody>
      <dsp:txXfrm>
        <a:off x="1131174" y="4901456"/>
        <a:ext cx="5382429" cy="979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8DFC1-52D5-434C-AF6B-01B242B6AB2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EEE0B-0F2F-4E4A-8D4E-1965154DDC1C}">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t>Evidence of collective culture which offered community and peer support</a:t>
          </a:r>
          <a:endParaRPr lang="en-US" sz="2300" kern="1200" dirty="0"/>
        </a:p>
      </dsp:txBody>
      <dsp:txXfrm>
        <a:off x="0" y="2492"/>
        <a:ext cx="6492875" cy="850069"/>
      </dsp:txXfrm>
    </dsp:sp>
    <dsp:sp modelId="{62216F12-E8B9-4ADB-BD1C-1AF1DD62B5DE}">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7BA03-5873-45E5-B0A0-1E48486AE4B5}">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t>Women centred programme relevant to cultural values</a:t>
          </a:r>
          <a:endParaRPr lang="en-US" sz="2300" kern="1200" dirty="0"/>
        </a:p>
      </dsp:txBody>
      <dsp:txXfrm>
        <a:off x="0" y="852561"/>
        <a:ext cx="6492875" cy="850069"/>
      </dsp:txXfrm>
    </dsp:sp>
    <dsp:sp modelId="{BC6E7C05-8481-4176-AFB7-F44B89373C20}">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BBD86-F743-4C5B-BFEB-594B46B3ACFD}">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Consistent goal structure and reinforcement of goals between antenatal and post natal periods</a:t>
          </a:r>
          <a:endParaRPr lang="en-US" sz="2300" kern="1200"/>
        </a:p>
      </dsp:txBody>
      <dsp:txXfrm>
        <a:off x="0" y="1702630"/>
        <a:ext cx="6492875" cy="850069"/>
      </dsp:txXfrm>
    </dsp:sp>
    <dsp:sp modelId="{4A6E98C1-7D30-4115-A9EC-0A862D3F3116}">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48D43-FFB2-48E5-8C7C-29735D5E8710}">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Normalisation of breastfeeding challenges within hospital setting</a:t>
          </a:r>
          <a:endParaRPr lang="en-US" sz="2300" kern="1200"/>
        </a:p>
      </dsp:txBody>
      <dsp:txXfrm>
        <a:off x="0" y="2552699"/>
        <a:ext cx="6492875" cy="850069"/>
      </dsp:txXfrm>
    </dsp:sp>
    <dsp:sp modelId="{325079EE-DFE9-4C5F-BCE2-637A700F3AE8}">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85DE5-1B42-47EF-BDC9-9A38CE103CC9}">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Inclusion of family </a:t>
          </a:r>
          <a:endParaRPr lang="en-US" sz="2300" kern="1200"/>
        </a:p>
      </dsp:txBody>
      <dsp:txXfrm>
        <a:off x="0" y="3402769"/>
        <a:ext cx="6492875" cy="850069"/>
      </dsp:txXfrm>
    </dsp:sp>
    <dsp:sp modelId="{43D53AB9-C53F-4E1C-9745-CD4D4A7358DE}">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398AA7-C9A0-441C-955B-1680C8EE114F}">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en-US" sz="2300" kern="1200" dirty="0"/>
        </a:p>
      </dsp:txBody>
      <dsp:txXfrm>
        <a:off x="0" y="4252838"/>
        <a:ext cx="6492875"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F7BDF-4A76-4D2F-AD9C-21505BB92724}">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Analysis of cultural and motivational influences on breastfeeding</a:t>
          </a:r>
          <a:endParaRPr lang="en-US" sz="2500" kern="1200"/>
        </a:p>
      </dsp:txBody>
      <dsp:txXfrm>
        <a:off x="0" y="39687"/>
        <a:ext cx="3286125" cy="1971675"/>
      </dsp:txXfrm>
    </dsp:sp>
    <dsp:sp modelId="{0C385EBE-C9AA-4D7B-9AC4-BD83F359C717}">
      <dsp:nvSpPr>
        <dsp:cNvPr id="0" name=""/>
        <dsp:cNvSpPr/>
      </dsp:nvSpPr>
      <dsp:spPr>
        <a:xfrm>
          <a:off x="3614737" y="39687"/>
          <a:ext cx="3286125" cy="1971675"/>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a:t>Integration of these into ARCS analysis process</a:t>
          </a:r>
          <a:endParaRPr lang="en-US" sz="2500" kern="1200" dirty="0"/>
        </a:p>
      </dsp:txBody>
      <dsp:txXfrm>
        <a:off x="3614737" y="39687"/>
        <a:ext cx="3286125" cy="1971675"/>
      </dsp:txXfrm>
    </dsp:sp>
    <dsp:sp modelId="{BD6A01F0-53DD-4720-B3B8-8FDD0C83A3D2}">
      <dsp:nvSpPr>
        <dsp:cNvPr id="0" name=""/>
        <dsp:cNvSpPr/>
      </dsp:nvSpPr>
      <dsp:spPr>
        <a:xfrm>
          <a:off x="7229475" y="39687"/>
          <a:ext cx="3286125" cy="1971675"/>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75 hours of observation in Thai University hospital</a:t>
          </a:r>
          <a:endParaRPr lang="en-US" sz="2500" kern="1200"/>
        </a:p>
      </dsp:txBody>
      <dsp:txXfrm>
        <a:off x="7229475" y="39687"/>
        <a:ext cx="3286125" cy="1971675"/>
      </dsp:txXfrm>
    </dsp:sp>
    <dsp:sp modelId="{D104CF53-185B-40D6-A931-A5557446D402}">
      <dsp:nvSpPr>
        <dsp:cNvPr id="0" name=""/>
        <dsp:cNvSpPr/>
      </dsp:nvSpPr>
      <dsp:spPr>
        <a:xfrm>
          <a:off x="0" y="2339975"/>
          <a:ext cx="3286125" cy="1971675"/>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204 women and midwives observed in midwife led instructional environments</a:t>
          </a:r>
          <a:endParaRPr lang="en-US" sz="2500" kern="1200"/>
        </a:p>
      </dsp:txBody>
      <dsp:txXfrm>
        <a:off x="0" y="2339975"/>
        <a:ext cx="3286125" cy="1971675"/>
      </dsp:txXfrm>
    </dsp:sp>
    <dsp:sp modelId="{05BAA499-7364-41A0-A89C-3DBEBD8DDBA1}">
      <dsp:nvSpPr>
        <dsp:cNvPr id="0" name=""/>
        <dsp:cNvSpPr/>
      </dsp:nvSpPr>
      <dsp:spPr>
        <a:xfrm>
          <a:off x="3614737" y="2339975"/>
          <a:ext cx="3286125" cy="1971675"/>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Cultural, contextual and motivational data collected</a:t>
          </a:r>
          <a:endParaRPr lang="en-US" sz="2500" kern="1200"/>
        </a:p>
      </dsp:txBody>
      <dsp:txXfrm>
        <a:off x="3614737" y="2339975"/>
        <a:ext cx="3286125" cy="1971675"/>
      </dsp:txXfrm>
    </dsp:sp>
    <dsp:sp modelId="{41DAE13C-A0E9-4A63-B2C1-2B88C6ABA1DD}">
      <dsp:nvSpPr>
        <dsp:cNvPr id="0" name=""/>
        <dsp:cNvSpPr/>
      </dsp:nvSpPr>
      <dsp:spPr>
        <a:xfrm>
          <a:off x="7229475"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Field notes and semi-structured observational scheduled implemented</a:t>
          </a:r>
          <a:endParaRPr lang="en-US" sz="2500" kern="120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48B53-E468-4F01-A6A6-43D4FEA889BF}">
      <dsp:nvSpPr>
        <dsp:cNvPr id="0" name=""/>
        <dsp:cNvSpPr/>
      </dsp:nvSpPr>
      <dsp:spPr>
        <a:xfrm>
          <a:off x="3676978" y="197124"/>
          <a:ext cx="3655123" cy="3655123"/>
        </a:xfrm>
        <a:prstGeom prst="pie">
          <a:avLst>
            <a:gd name="adj1" fmla="val 16200000"/>
            <a:gd name="adj2" fmla="val 180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Motivational Analysis</a:t>
          </a:r>
        </a:p>
      </dsp:txBody>
      <dsp:txXfrm>
        <a:off x="5603315" y="971662"/>
        <a:ext cx="1305401" cy="1087834"/>
      </dsp:txXfrm>
    </dsp:sp>
    <dsp:sp modelId="{6D45BDAE-C9CA-4B33-8261-69CA59DA0927}">
      <dsp:nvSpPr>
        <dsp:cNvPr id="0" name=""/>
        <dsp:cNvSpPr/>
      </dsp:nvSpPr>
      <dsp:spPr>
        <a:xfrm>
          <a:off x="3430238" y="413377"/>
          <a:ext cx="3655123" cy="3655123"/>
        </a:xfrm>
        <a:prstGeom prst="pie">
          <a:avLst>
            <a:gd name="adj1" fmla="val 1800000"/>
            <a:gd name="adj2" fmla="val 900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Motivational Redesign</a:t>
          </a:r>
        </a:p>
      </dsp:txBody>
      <dsp:txXfrm>
        <a:off x="4300505" y="2784856"/>
        <a:ext cx="1958102" cy="957294"/>
      </dsp:txXfrm>
    </dsp:sp>
    <dsp:sp modelId="{C0B157FC-4613-4EDC-8EA2-5D0F645AB641}">
      <dsp:nvSpPr>
        <dsp:cNvPr id="0" name=""/>
        <dsp:cNvSpPr/>
      </dsp:nvSpPr>
      <dsp:spPr>
        <a:xfrm>
          <a:off x="3354959" y="282836"/>
          <a:ext cx="3655123" cy="3655123"/>
        </a:xfrm>
        <a:prstGeom prst="pie">
          <a:avLst>
            <a:gd name="adj1" fmla="val 9000000"/>
            <a:gd name="adj2" fmla="val 1620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Motivational Testing</a:t>
          </a:r>
        </a:p>
      </dsp:txBody>
      <dsp:txXfrm>
        <a:off x="3778345" y="1057375"/>
        <a:ext cx="1305401" cy="1087834"/>
      </dsp:txXfrm>
    </dsp:sp>
    <dsp:sp modelId="{54AA42B5-827E-453F-8CA6-6F1695F4AD27}">
      <dsp:nvSpPr>
        <dsp:cNvPr id="0" name=""/>
        <dsp:cNvSpPr/>
      </dsp:nvSpPr>
      <dsp:spPr>
        <a:xfrm>
          <a:off x="3665306" y="-163506"/>
          <a:ext cx="4107663" cy="410766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423C63D9-0761-4FC0-9069-14E0E8873BA9}">
      <dsp:nvSpPr>
        <dsp:cNvPr id="0" name=""/>
        <dsp:cNvSpPr/>
      </dsp:nvSpPr>
      <dsp:spPr>
        <a:xfrm>
          <a:off x="3203968" y="459543"/>
          <a:ext cx="4107663" cy="410766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71B8C7D6-2C3E-4CAE-BD33-CECCAF1DC47D}">
      <dsp:nvSpPr>
        <dsp:cNvPr id="0" name=""/>
        <dsp:cNvSpPr/>
      </dsp:nvSpPr>
      <dsp:spPr>
        <a:xfrm>
          <a:off x="2918199" y="-106342"/>
          <a:ext cx="4107663" cy="410766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AB30D-0A18-400B-88DE-CA8577E5E4BA}">
      <dsp:nvSpPr>
        <dsp:cNvPr id="0" name=""/>
        <dsp:cNvSpPr/>
      </dsp:nvSpPr>
      <dsp:spPr>
        <a:xfrm>
          <a:off x="0" y="506528"/>
          <a:ext cx="7886700" cy="83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A44BAE-10AD-4E1F-ABFE-DE77C04E3A45}">
      <dsp:nvSpPr>
        <dsp:cNvPr id="0" name=""/>
        <dsp:cNvSpPr/>
      </dsp:nvSpPr>
      <dsp:spPr>
        <a:xfrm>
          <a:off x="394335" y="19448"/>
          <a:ext cx="5520690" cy="974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466850">
            <a:lnSpc>
              <a:spcPct val="90000"/>
            </a:lnSpc>
            <a:spcBef>
              <a:spcPct val="0"/>
            </a:spcBef>
            <a:spcAft>
              <a:spcPct val="35000"/>
            </a:spcAft>
          </a:pPr>
          <a:r>
            <a:rPr lang="en-GB" sz="3300" kern="1200" dirty="0"/>
            <a:t>Value for behaviour</a:t>
          </a:r>
        </a:p>
      </dsp:txBody>
      <dsp:txXfrm>
        <a:off x="441890" y="67003"/>
        <a:ext cx="5425580" cy="879050"/>
      </dsp:txXfrm>
    </dsp:sp>
    <dsp:sp modelId="{EEE24830-6ECD-4CDC-A51C-C07E429EBBD4}">
      <dsp:nvSpPr>
        <dsp:cNvPr id="0" name=""/>
        <dsp:cNvSpPr/>
      </dsp:nvSpPr>
      <dsp:spPr>
        <a:xfrm>
          <a:off x="0" y="2003409"/>
          <a:ext cx="7886700" cy="83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6E81FD3-63E4-41B2-B791-C163F49BB58A}">
      <dsp:nvSpPr>
        <dsp:cNvPr id="0" name=""/>
        <dsp:cNvSpPr/>
      </dsp:nvSpPr>
      <dsp:spPr>
        <a:xfrm>
          <a:off x="394335" y="1516329"/>
          <a:ext cx="5520690" cy="9741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466850">
            <a:lnSpc>
              <a:spcPct val="90000"/>
            </a:lnSpc>
            <a:spcBef>
              <a:spcPct val="0"/>
            </a:spcBef>
            <a:spcAft>
              <a:spcPct val="35000"/>
            </a:spcAft>
          </a:pPr>
          <a:r>
            <a:rPr lang="en-GB" sz="3300" kern="1200" dirty="0"/>
            <a:t>Confidence in the behaviour</a:t>
          </a:r>
        </a:p>
      </dsp:txBody>
      <dsp:txXfrm>
        <a:off x="441890" y="1563884"/>
        <a:ext cx="5425580" cy="879050"/>
      </dsp:txXfrm>
    </dsp:sp>
    <dsp:sp modelId="{90E514FE-70A8-4DB2-8B9A-E3861D36A088}">
      <dsp:nvSpPr>
        <dsp:cNvPr id="0" name=""/>
        <dsp:cNvSpPr/>
      </dsp:nvSpPr>
      <dsp:spPr>
        <a:xfrm>
          <a:off x="0" y="3500289"/>
          <a:ext cx="7886700" cy="831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081017-DC5C-47BA-84DE-2850AD905C2E}">
      <dsp:nvSpPr>
        <dsp:cNvPr id="0" name=""/>
        <dsp:cNvSpPr/>
      </dsp:nvSpPr>
      <dsp:spPr>
        <a:xfrm>
          <a:off x="394335" y="3013209"/>
          <a:ext cx="5520690" cy="974160"/>
        </a:xfrm>
        <a:prstGeom prst="roundRect">
          <a:avLst/>
        </a:prstGeom>
        <a:solidFill>
          <a:schemeClr val="accent6"/>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466850">
            <a:lnSpc>
              <a:spcPct val="90000"/>
            </a:lnSpc>
            <a:spcBef>
              <a:spcPct val="0"/>
            </a:spcBef>
            <a:spcAft>
              <a:spcPct val="35000"/>
            </a:spcAft>
          </a:pPr>
          <a:r>
            <a:rPr lang="en-GB" sz="3300" kern="1200" dirty="0"/>
            <a:t>Expectation for success</a:t>
          </a:r>
        </a:p>
      </dsp:txBody>
      <dsp:txXfrm>
        <a:off x="441890" y="3060764"/>
        <a:ext cx="5425580" cy="879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C5CC6-E797-4850-A66A-44D7E7A0FFB2}">
      <dsp:nvSpPr>
        <dsp:cNvPr id="0" name=""/>
        <dsp:cNvSpPr/>
      </dsp:nvSpPr>
      <dsp:spPr>
        <a:xfrm>
          <a:off x="4130761" y="1008"/>
          <a:ext cx="2254076" cy="112703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a:t>National Culture</a:t>
          </a:r>
        </a:p>
      </dsp:txBody>
      <dsp:txXfrm>
        <a:off x="4163771" y="34018"/>
        <a:ext cx="2188056" cy="1061018"/>
      </dsp:txXfrm>
    </dsp:sp>
    <dsp:sp modelId="{4C63C947-CD96-4839-996E-BE1B5E5E0B4F}">
      <dsp:nvSpPr>
        <dsp:cNvPr id="0" name=""/>
        <dsp:cNvSpPr/>
      </dsp:nvSpPr>
      <dsp:spPr>
        <a:xfrm rot="3600000">
          <a:off x="5601314" y="1978437"/>
          <a:ext cx="1173356" cy="394463"/>
        </a:xfrm>
        <a:prstGeom prst="lef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5719653" y="2057330"/>
        <a:ext cx="936678" cy="236677"/>
      </dsp:txXfrm>
    </dsp:sp>
    <dsp:sp modelId="{56B8653D-E4E4-49D7-8E09-0F9F5CEF9000}">
      <dsp:nvSpPr>
        <dsp:cNvPr id="0" name=""/>
        <dsp:cNvSpPr/>
      </dsp:nvSpPr>
      <dsp:spPr>
        <a:xfrm>
          <a:off x="5991147" y="3223291"/>
          <a:ext cx="2254076" cy="112703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a:t>Corporate Culture</a:t>
          </a:r>
        </a:p>
      </dsp:txBody>
      <dsp:txXfrm>
        <a:off x="6024157" y="3256301"/>
        <a:ext cx="2188056" cy="1061018"/>
      </dsp:txXfrm>
    </dsp:sp>
    <dsp:sp modelId="{76A4058C-3AAA-4002-8683-BAFBFED3EB97}">
      <dsp:nvSpPr>
        <dsp:cNvPr id="0" name=""/>
        <dsp:cNvSpPr/>
      </dsp:nvSpPr>
      <dsp:spPr>
        <a:xfrm rot="10800000">
          <a:off x="4671121" y="3589579"/>
          <a:ext cx="1173356" cy="394463"/>
        </a:xfrm>
        <a:prstGeom prst="lef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rot="10800000">
        <a:off x="4789460" y="3668472"/>
        <a:ext cx="936678" cy="236677"/>
      </dsp:txXfrm>
    </dsp:sp>
    <dsp:sp modelId="{2CF01A6F-661E-47DA-8291-89A043B0A924}">
      <dsp:nvSpPr>
        <dsp:cNvPr id="0" name=""/>
        <dsp:cNvSpPr/>
      </dsp:nvSpPr>
      <dsp:spPr>
        <a:xfrm>
          <a:off x="2270375" y="3223291"/>
          <a:ext cx="2254076" cy="112703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GB" sz="2900" kern="1200"/>
            <a:t>Personal Culture</a:t>
          </a:r>
        </a:p>
      </dsp:txBody>
      <dsp:txXfrm>
        <a:off x="2303385" y="3256301"/>
        <a:ext cx="2188056" cy="1061018"/>
      </dsp:txXfrm>
    </dsp:sp>
    <dsp:sp modelId="{12D896E3-862D-4221-AF83-75BC642C3D20}">
      <dsp:nvSpPr>
        <dsp:cNvPr id="0" name=""/>
        <dsp:cNvSpPr/>
      </dsp:nvSpPr>
      <dsp:spPr>
        <a:xfrm rot="18000000">
          <a:off x="3740928" y="1978437"/>
          <a:ext cx="1173356" cy="394463"/>
        </a:xfrm>
        <a:prstGeom prst="lef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a:p>
      </dsp:txBody>
      <dsp:txXfrm>
        <a:off x="3859267" y="2057330"/>
        <a:ext cx="936678" cy="2366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C2B38-DB5F-4DD7-97FA-5F2A73357BC1}">
      <dsp:nvSpPr>
        <dsp:cNvPr id="0" name=""/>
        <dsp:cNvSpPr/>
      </dsp:nvSpPr>
      <dsp:spPr>
        <a:xfrm>
          <a:off x="927101" y="0"/>
          <a:ext cx="4706937" cy="470693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a:t>Everyday Practices</a:t>
          </a:r>
        </a:p>
      </dsp:txBody>
      <dsp:txXfrm>
        <a:off x="2622540" y="235346"/>
        <a:ext cx="1316059" cy="706040"/>
      </dsp:txXfrm>
    </dsp:sp>
    <dsp:sp modelId="{20DE3C12-A9E7-4526-8729-32CE675BD918}">
      <dsp:nvSpPr>
        <dsp:cNvPr id="0" name=""/>
        <dsp:cNvSpPr/>
      </dsp:nvSpPr>
      <dsp:spPr>
        <a:xfrm>
          <a:off x="934244" y="941387"/>
          <a:ext cx="3765549" cy="37655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a:t>Organisational Culture</a:t>
          </a:r>
        </a:p>
      </dsp:txBody>
      <dsp:txXfrm>
        <a:off x="2158989" y="1167320"/>
        <a:ext cx="1316059" cy="677798"/>
      </dsp:txXfrm>
    </dsp:sp>
    <dsp:sp modelId="{E9605F4F-1D6C-4D05-AF44-CBD21E17FC04}">
      <dsp:nvSpPr>
        <dsp:cNvPr id="0" name=""/>
        <dsp:cNvSpPr/>
      </dsp:nvSpPr>
      <dsp:spPr>
        <a:xfrm>
          <a:off x="1404938" y="1882774"/>
          <a:ext cx="2824162" cy="282416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a:t>Guiding Philosophies</a:t>
          </a:r>
        </a:p>
      </dsp:txBody>
      <dsp:txXfrm>
        <a:off x="2158989" y="2094586"/>
        <a:ext cx="1316059" cy="635436"/>
      </dsp:txXfrm>
    </dsp:sp>
    <dsp:sp modelId="{663340D3-D027-4D18-B2B3-9562509C873E}">
      <dsp:nvSpPr>
        <dsp:cNvPr id="0" name=""/>
        <dsp:cNvSpPr/>
      </dsp:nvSpPr>
      <dsp:spPr>
        <a:xfrm>
          <a:off x="1875632" y="2824162"/>
          <a:ext cx="1882774" cy="188277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a:t>Shared Values &amp; Beliefs</a:t>
          </a:r>
        </a:p>
      </dsp:txBody>
      <dsp:txXfrm>
        <a:off x="2151358" y="3294855"/>
        <a:ext cx="1331322" cy="9413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7A931-4F34-4D74-A692-8DC20F46893F}">
      <dsp:nvSpPr>
        <dsp:cNvPr id="0" name=""/>
        <dsp:cNvSpPr/>
      </dsp:nvSpPr>
      <dsp:spPr>
        <a:xfrm rot="10800000">
          <a:off x="2063667" y="883"/>
          <a:ext cx="6992874" cy="1209216"/>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29540" rIns="241808" bIns="129540" numCol="1" spcCol="1270" anchor="ctr" anchorCtr="0">
          <a:noAutofit/>
        </a:bodyPr>
        <a:lstStyle/>
        <a:p>
          <a:pPr lvl="0" algn="ctr" defTabSz="1511300">
            <a:lnSpc>
              <a:spcPct val="90000"/>
            </a:lnSpc>
            <a:spcBef>
              <a:spcPct val="0"/>
            </a:spcBef>
            <a:spcAft>
              <a:spcPct val="35000"/>
            </a:spcAft>
          </a:pPr>
          <a:r>
            <a:rPr lang="en-GB" sz="3400" kern="1200" dirty="0"/>
            <a:t>Why engage in the behaviour?</a:t>
          </a:r>
        </a:p>
      </dsp:txBody>
      <dsp:txXfrm rot="10800000">
        <a:off x="2365971" y="883"/>
        <a:ext cx="6690570" cy="1209216"/>
      </dsp:txXfrm>
    </dsp:sp>
    <dsp:sp modelId="{6FBE5DE4-693A-47B7-93B4-85D16781F1E1}">
      <dsp:nvSpPr>
        <dsp:cNvPr id="0" name=""/>
        <dsp:cNvSpPr/>
      </dsp:nvSpPr>
      <dsp:spPr>
        <a:xfrm>
          <a:off x="1459058" y="883"/>
          <a:ext cx="1209216" cy="1209216"/>
        </a:xfrm>
        <a:prstGeom prst="ellipse">
          <a:avLst/>
        </a:prstGeom>
        <a:blipFill rotWithShape="1">
          <a:blip xmlns:r="http://schemas.openxmlformats.org/officeDocument/2006/relationships" r:embed="rId1">
            <a:alphaModFix/>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128A29-651C-45C3-9A3E-1A0FDC71AB97}">
      <dsp:nvSpPr>
        <dsp:cNvPr id="0" name=""/>
        <dsp:cNvSpPr/>
      </dsp:nvSpPr>
      <dsp:spPr>
        <a:xfrm rot="10800000">
          <a:off x="2063667" y="1571060"/>
          <a:ext cx="6992874" cy="1209216"/>
        </a:xfrm>
        <a:prstGeom prst="homePlat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29540" rIns="241808" bIns="129540" numCol="1" spcCol="1270" anchor="ctr" anchorCtr="0">
          <a:noAutofit/>
        </a:bodyPr>
        <a:lstStyle/>
        <a:p>
          <a:pPr lvl="0" algn="ctr" defTabSz="1511300">
            <a:lnSpc>
              <a:spcPct val="90000"/>
            </a:lnSpc>
            <a:spcBef>
              <a:spcPct val="0"/>
            </a:spcBef>
            <a:spcAft>
              <a:spcPct val="35000"/>
            </a:spcAft>
          </a:pPr>
          <a:r>
            <a:rPr lang="en-GB" sz="3400" kern="1200" dirty="0"/>
            <a:t>How can I achieve my goals?</a:t>
          </a:r>
        </a:p>
      </dsp:txBody>
      <dsp:txXfrm rot="10800000">
        <a:off x="2365971" y="1571060"/>
        <a:ext cx="6690570" cy="1209216"/>
      </dsp:txXfrm>
    </dsp:sp>
    <dsp:sp modelId="{82BB4903-2F37-4019-BCD6-F6304086CCF3}">
      <dsp:nvSpPr>
        <dsp:cNvPr id="0" name=""/>
        <dsp:cNvSpPr/>
      </dsp:nvSpPr>
      <dsp:spPr>
        <a:xfrm>
          <a:off x="1459058" y="1571060"/>
          <a:ext cx="1209216" cy="1209216"/>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02131A-57CD-493E-8D8F-7137B410F9F9}">
      <dsp:nvSpPr>
        <dsp:cNvPr id="0" name=""/>
        <dsp:cNvSpPr/>
      </dsp:nvSpPr>
      <dsp:spPr>
        <a:xfrm rot="10800000">
          <a:off x="2063667" y="3141237"/>
          <a:ext cx="6992874" cy="1209216"/>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29540" rIns="241808" bIns="129540" numCol="1" spcCol="1270" anchor="ctr" anchorCtr="0">
          <a:noAutofit/>
        </a:bodyPr>
        <a:lstStyle/>
        <a:p>
          <a:pPr lvl="0" algn="ctr" defTabSz="1511300">
            <a:lnSpc>
              <a:spcPct val="90000"/>
            </a:lnSpc>
            <a:spcBef>
              <a:spcPct val="0"/>
            </a:spcBef>
            <a:spcAft>
              <a:spcPct val="35000"/>
            </a:spcAft>
          </a:pPr>
          <a:r>
            <a:rPr lang="en-GB" sz="3400" kern="1200" dirty="0"/>
            <a:t>How do I know I am succeeding ?</a:t>
          </a:r>
        </a:p>
      </dsp:txBody>
      <dsp:txXfrm rot="10800000">
        <a:off x="2365971" y="3141237"/>
        <a:ext cx="6690570" cy="1209216"/>
      </dsp:txXfrm>
    </dsp:sp>
    <dsp:sp modelId="{6F620E70-E4BB-4BC9-B3F0-3770E1E4B78A}">
      <dsp:nvSpPr>
        <dsp:cNvPr id="0" name=""/>
        <dsp:cNvSpPr/>
      </dsp:nvSpPr>
      <dsp:spPr>
        <a:xfrm>
          <a:off x="1459058" y="3141237"/>
          <a:ext cx="1209216" cy="1209216"/>
        </a:xfrm>
        <a:prstGeom prst="ellipse">
          <a:avLst/>
        </a:prstGeom>
        <a:blipFill rotWithShape="1">
          <a:blip xmlns:r="http://schemas.openxmlformats.org/officeDocument/2006/relationships" r:embed="rId3">
            <a:alphaModFix/>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D504A-9899-43BC-8DE3-C321F43A34C7}">
      <dsp:nvSpPr>
        <dsp:cNvPr id="0" name=""/>
        <dsp:cNvSpPr/>
      </dsp:nvSpPr>
      <dsp:spPr>
        <a:xfrm>
          <a:off x="4206239" y="0"/>
          <a:ext cx="6309360" cy="1359793"/>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Protects from infection</a:t>
          </a:r>
        </a:p>
        <a:p>
          <a:pPr marL="228600" lvl="1" indent="-228600" algn="l" defTabSz="1066800">
            <a:lnSpc>
              <a:spcPct val="90000"/>
            </a:lnSpc>
            <a:spcBef>
              <a:spcPct val="0"/>
            </a:spcBef>
            <a:spcAft>
              <a:spcPct val="15000"/>
            </a:spcAft>
            <a:buChar char="••"/>
          </a:pPr>
          <a:r>
            <a:rPr lang="en-GB" sz="2400" kern="1200" dirty="0"/>
            <a:t>Stops post partum bleeding</a:t>
          </a:r>
        </a:p>
      </dsp:txBody>
      <dsp:txXfrm>
        <a:off x="4206239" y="169974"/>
        <a:ext cx="5799438" cy="1019845"/>
      </dsp:txXfrm>
    </dsp:sp>
    <dsp:sp modelId="{F8E69D2F-7D5C-4689-9468-961AA652DC0D}">
      <dsp:nvSpPr>
        <dsp:cNvPr id="0" name=""/>
        <dsp:cNvSpPr/>
      </dsp:nvSpPr>
      <dsp:spPr>
        <a:xfrm>
          <a:off x="0" y="0"/>
          <a:ext cx="4206240" cy="13597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a:t>Why?</a:t>
          </a:r>
        </a:p>
      </dsp:txBody>
      <dsp:txXfrm>
        <a:off x="66380" y="66380"/>
        <a:ext cx="4073480" cy="1227033"/>
      </dsp:txXfrm>
    </dsp:sp>
    <dsp:sp modelId="{55E2ED36-1EC4-4EE6-93E0-7D9300C4DCBA}">
      <dsp:nvSpPr>
        <dsp:cNvPr id="0" name=""/>
        <dsp:cNvSpPr/>
      </dsp:nvSpPr>
      <dsp:spPr>
        <a:xfrm>
          <a:off x="4206239" y="1495772"/>
          <a:ext cx="6309360" cy="1359793"/>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Breastfeed every two hours</a:t>
          </a:r>
        </a:p>
        <a:p>
          <a:pPr marL="228600" lvl="1" indent="-228600" algn="l" defTabSz="1066800">
            <a:lnSpc>
              <a:spcPct val="90000"/>
            </a:lnSpc>
            <a:spcBef>
              <a:spcPct val="0"/>
            </a:spcBef>
            <a:spcAft>
              <a:spcPct val="15000"/>
            </a:spcAft>
            <a:buChar char="••"/>
          </a:pPr>
          <a:r>
            <a:rPr lang="en-GB" sz="2400" kern="1200" dirty="0"/>
            <a:t>Look after your health</a:t>
          </a:r>
        </a:p>
      </dsp:txBody>
      <dsp:txXfrm>
        <a:off x="4206239" y="1665746"/>
        <a:ext cx="5799438" cy="1019845"/>
      </dsp:txXfrm>
    </dsp:sp>
    <dsp:sp modelId="{A799931E-6FD5-4404-94D2-EA099118E483}">
      <dsp:nvSpPr>
        <dsp:cNvPr id="0" name=""/>
        <dsp:cNvSpPr/>
      </dsp:nvSpPr>
      <dsp:spPr>
        <a:xfrm>
          <a:off x="0" y="1495772"/>
          <a:ext cx="4206240" cy="135979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a:t>How?</a:t>
          </a:r>
        </a:p>
      </dsp:txBody>
      <dsp:txXfrm>
        <a:off x="66380" y="1562152"/>
        <a:ext cx="4073480" cy="1227033"/>
      </dsp:txXfrm>
    </dsp:sp>
    <dsp:sp modelId="{01411634-D731-4790-8761-9C0D40A54887}">
      <dsp:nvSpPr>
        <dsp:cNvPr id="0" name=""/>
        <dsp:cNvSpPr/>
      </dsp:nvSpPr>
      <dsp:spPr>
        <a:xfrm>
          <a:off x="4206240" y="2991544"/>
          <a:ext cx="6309360" cy="135979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See top of areola but not bottom</a:t>
          </a:r>
        </a:p>
        <a:p>
          <a:pPr marL="228600" lvl="1" indent="-228600" algn="l" defTabSz="1066800">
            <a:lnSpc>
              <a:spcPct val="90000"/>
            </a:lnSpc>
            <a:spcBef>
              <a:spcPct val="0"/>
            </a:spcBef>
            <a:spcAft>
              <a:spcPct val="15000"/>
            </a:spcAft>
            <a:buChar char="••"/>
          </a:pPr>
          <a:r>
            <a:rPr lang="en-GB" sz="2400" kern="1200" dirty="0"/>
            <a:t>When baby is full he will detach from breast</a:t>
          </a:r>
        </a:p>
      </dsp:txBody>
      <dsp:txXfrm>
        <a:off x="4206240" y="3161518"/>
        <a:ext cx="5799438" cy="1019845"/>
      </dsp:txXfrm>
    </dsp:sp>
    <dsp:sp modelId="{A7697393-A06C-45C6-98F3-8377273AFE02}">
      <dsp:nvSpPr>
        <dsp:cNvPr id="0" name=""/>
        <dsp:cNvSpPr/>
      </dsp:nvSpPr>
      <dsp:spPr>
        <a:xfrm>
          <a:off x="0" y="2991544"/>
          <a:ext cx="4206240" cy="13597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GB" sz="6500" kern="1200" dirty="0"/>
            <a:t>Success?</a:t>
          </a:r>
        </a:p>
      </dsp:txBody>
      <dsp:txXfrm>
        <a:off x="66380" y="3057924"/>
        <a:ext cx="4073480" cy="1227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F93F0-BEFD-42EB-95F8-61E2769DF100}">
      <dsp:nvSpPr>
        <dsp:cNvPr id="0" name=""/>
        <dsp:cNvSpPr/>
      </dsp:nvSpPr>
      <dsp:spPr>
        <a:xfrm>
          <a:off x="1206" y="600"/>
          <a:ext cx="10513186" cy="1330047"/>
        </a:xfrm>
        <a:prstGeom prst="roundRect">
          <a:avLst>
            <a:gd name="adj" fmla="val 10000"/>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a:t>Antenatal education in 1</a:t>
          </a:r>
          <a:r>
            <a:rPr lang="en-GB" sz="4100" kern="1200" baseline="30000" dirty="0"/>
            <a:t>st</a:t>
          </a:r>
          <a:r>
            <a:rPr lang="en-GB" sz="4100" kern="1200" dirty="0"/>
            <a:t>, 2</a:t>
          </a:r>
          <a:r>
            <a:rPr lang="en-GB" sz="4100" kern="1200" baseline="30000" dirty="0"/>
            <a:t>nd</a:t>
          </a:r>
          <a:r>
            <a:rPr lang="en-GB" sz="4100" kern="1200" dirty="0"/>
            <a:t> and 3</a:t>
          </a:r>
          <a:r>
            <a:rPr lang="en-GB" sz="4100" kern="1200" baseline="30000" dirty="0"/>
            <a:t>rd</a:t>
          </a:r>
          <a:r>
            <a:rPr lang="en-GB" sz="4100" kern="1200" dirty="0"/>
            <a:t> trimester</a:t>
          </a:r>
        </a:p>
      </dsp:txBody>
      <dsp:txXfrm>
        <a:off x="40162" y="39556"/>
        <a:ext cx="10435274" cy="1252135"/>
      </dsp:txXfrm>
    </dsp:sp>
    <dsp:sp modelId="{518195C5-E360-4942-BD95-C2C8F74253A8}">
      <dsp:nvSpPr>
        <dsp:cNvPr id="0" name=""/>
        <dsp:cNvSpPr/>
      </dsp:nvSpPr>
      <dsp:spPr>
        <a:xfrm>
          <a:off x="1206" y="1510645"/>
          <a:ext cx="6867539" cy="1330047"/>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One on one support on post natal ward</a:t>
          </a:r>
        </a:p>
      </dsp:txBody>
      <dsp:txXfrm>
        <a:off x="40162" y="1549601"/>
        <a:ext cx="6789627" cy="1252135"/>
      </dsp:txXfrm>
    </dsp:sp>
    <dsp:sp modelId="{38F7E715-C18C-4819-B465-F566762D658F}">
      <dsp:nvSpPr>
        <dsp:cNvPr id="0" name=""/>
        <dsp:cNvSpPr/>
      </dsp:nvSpPr>
      <dsp:spPr>
        <a:xfrm>
          <a:off x="1206" y="3020690"/>
          <a:ext cx="3363143" cy="1330047"/>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Post natal discharge class</a:t>
          </a:r>
        </a:p>
      </dsp:txBody>
      <dsp:txXfrm>
        <a:off x="40162" y="3059646"/>
        <a:ext cx="3285231" cy="1252135"/>
      </dsp:txXfrm>
    </dsp:sp>
    <dsp:sp modelId="{197CDB3E-5E3E-4A83-9304-475F1A98E167}">
      <dsp:nvSpPr>
        <dsp:cNvPr id="0" name=""/>
        <dsp:cNvSpPr/>
      </dsp:nvSpPr>
      <dsp:spPr>
        <a:xfrm>
          <a:off x="3505602" y="3020690"/>
          <a:ext cx="3363143" cy="1330047"/>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Breastfeeding clinic</a:t>
          </a:r>
        </a:p>
      </dsp:txBody>
      <dsp:txXfrm>
        <a:off x="3544558" y="3059646"/>
        <a:ext cx="3285231" cy="1252135"/>
      </dsp:txXfrm>
    </dsp:sp>
    <dsp:sp modelId="{187AAA96-DB42-451B-AF92-0078719625D8}">
      <dsp:nvSpPr>
        <dsp:cNvPr id="0" name=""/>
        <dsp:cNvSpPr/>
      </dsp:nvSpPr>
      <dsp:spPr>
        <a:xfrm>
          <a:off x="7151249" y="1510645"/>
          <a:ext cx="3363143" cy="1330047"/>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a:t>Post natal self efficacy class</a:t>
          </a:r>
        </a:p>
      </dsp:txBody>
      <dsp:txXfrm>
        <a:off x="7190205" y="1549601"/>
        <a:ext cx="3285231" cy="1252135"/>
      </dsp:txXfrm>
    </dsp:sp>
    <dsp:sp modelId="{BC32F5DC-CA02-46EF-988E-9C6DAEB885C0}">
      <dsp:nvSpPr>
        <dsp:cNvPr id="0" name=""/>
        <dsp:cNvSpPr/>
      </dsp:nvSpPr>
      <dsp:spPr>
        <a:xfrm>
          <a:off x="7151249" y="3020690"/>
          <a:ext cx="3363143" cy="1330047"/>
        </a:xfrm>
        <a:prstGeom prst="roundRect">
          <a:avLst>
            <a:gd name="adj" fmla="val 10000"/>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a:t>Additional support for complex cases</a:t>
          </a:r>
        </a:p>
      </dsp:txBody>
      <dsp:txXfrm>
        <a:off x="7190205" y="3059646"/>
        <a:ext cx="3285231" cy="12521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5ABF9-032E-428E-965E-858F490CCB1C}" type="datetimeFigureOut">
              <a:rPr lang="en-GB" smtClean="0"/>
              <a:t>08/11/2018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2230E-E095-46E1-B774-46553BBB6D05}" type="slidenum">
              <a:rPr lang="en-GB" smtClean="0"/>
              <a:t>‹#›</a:t>
            </a:fld>
            <a:endParaRPr lang="en-GB"/>
          </a:p>
        </p:txBody>
      </p:sp>
    </p:spTree>
    <p:extLst>
      <p:ext uri="{BB962C8B-B14F-4D97-AF65-F5344CB8AC3E}">
        <p14:creationId xmlns:p14="http://schemas.microsoft.com/office/powerpoint/2010/main" val="247848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of team and collaboration with CMU and Partners in </a:t>
            </a:r>
            <a:r>
              <a:rPr lang="en-GB"/>
              <a:t>SE Asia</a:t>
            </a:r>
          </a:p>
        </p:txBody>
      </p:sp>
      <p:sp>
        <p:nvSpPr>
          <p:cNvPr id="4" name="Slide Number Placeholder 3"/>
          <p:cNvSpPr>
            <a:spLocks noGrp="1"/>
          </p:cNvSpPr>
          <p:nvPr>
            <p:ph type="sldNum" sz="quarter" idx="5"/>
          </p:nvPr>
        </p:nvSpPr>
        <p:spPr/>
        <p:txBody>
          <a:bodyPr/>
          <a:lstStyle/>
          <a:p>
            <a:fld id="{1D2EF5F6-4ECE-4F18-9657-E0AC823BCF74}" type="slidenum">
              <a:rPr lang="en-GB" smtClean="0"/>
              <a:t>1</a:t>
            </a:fld>
            <a:endParaRPr lang="en-GB"/>
          </a:p>
        </p:txBody>
      </p:sp>
    </p:spTree>
    <p:extLst>
      <p:ext uri="{BB962C8B-B14F-4D97-AF65-F5344CB8AC3E}">
        <p14:creationId xmlns:p14="http://schemas.microsoft.com/office/powerpoint/2010/main" val="274902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as Thailand becomes more wealthy there are other contextual factors which also influence women’s choices and behaviours. The economic pressure to return to work, </a:t>
            </a:r>
            <a:r>
              <a:rPr lang="en-GB" dirty="0" err="1"/>
              <a:t>th</a:t>
            </a:r>
            <a:r>
              <a:rPr lang="en-GB" dirty="0"/>
              <a:t> </a:t>
            </a:r>
            <a:r>
              <a:rPr lang="en-GB" dirty="0" err="1"/>
              <a:t>elack</a:t>
            </a:r>
            <a:r>
              <a:rPr lang="en-GB" dirty="0"/>
              <a:t> of supportive policies for working mothers and media influences all affect </a:t>
            </a:r>
            <a:r>
              <a:rPr lang="en-GB" dirty="0" err="1"/>
              <a:t>womens</a:t>
            </a:r>
            <a:r>
              <a:rPr lang="en-GB" dirty="0"/>
              <a:t> choices. </a:t>
            </a:r>
          </a:p>
        </p:txBody>
      </p:sp>
      <p:sp>
        <p:nvSpPr>
          <p:cNvPr id="4" name="Slide Number Placeholder 3"/>
          <p:cNvSpPr>
            <a:spLocks noGrp="1"/>
          </p:cNvSpPr>
          <p:nvPr>
            <p:ph type="sldNum" sz="quarter" idx="5"/>
          </p:nvPr>
        </p:nvSpPr>
        <p:spPr/>
        <p:txBody>
          <a:bodyPr/>
          <a:lstStyle/>
          <a:p>
            <a:fld id="{BCD2230E-E095-46E1-B774-46553BBB6D05}" type="slidenum">
              <a:rPr lang="en-GB" smtClean="0"/>
              <a:t>10</a:t>
            </a:fld>
            <a:endParaRPr lang="en-GB"/>
          </a:p>
        </p:txBody>
      </p:sp>
    </p:spTree>
    <p:extLst>
      <p:ext uri="{BB962C8B-B14F-4D97-AF65-F5344CB8AC3E}">
        <p14:creationId xmlns:p14="http://schemas.microsoft.com/office/powerpoint/2010/main" val="64259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completed an organisational analysis within the hospital setting. Looked at these areas to identify how the values influenced every day practices. </a:t>
            </a:r>
          </a:p>
        </p:txBody>
      </p:sp>
      <p:sp>
        <p:nvSpPr>
          <p:cNvPr id="4" name="Slide Number Placeholder 3"/>
          <p:cNvSpPr>
            <a:spLocks noGrp="1"/>
          </p:cNvSpPr>
          <p:nvPr>
            <p:ph type="sldNum" sz="quarter" idx="5"/>
          </p:nvPr>
        </p:nvSpPr>
        <p:spPr/>
        <p:txBody>
          <a:bodyPr/>
          <a:lstStyle/>
          <a:p>
            <a:fld id="{BCD2230E-E095-46E1-B774-46553BBB6D05}" type="slidenum">
              <a:rPr lang="en-GB" smtClean="0"/>
              <a:t>11</a:t>
            </a:fld>
            <a:endParaRPr lang="en-GB"/>
          </a:p>
        </p:txBody>
      </p:sp>
    </p:spTree>
    <p:extLst>
      <p:ext uri="{BB962C8B-B14F-4D97-AF65-F5344CB8AC3E}">
        <p14:creationId xmlns:p14="http://schemas.microsoft.com/office/powerpoint/2010/main" val="335662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found was a very high value for breastfeeding. Led by the Head </a:t>
            </a:r>
            <a:r>
              <a:rPr lang="en-GB" dirty="0" err="1"/>
              <a:t>Peadiatric</a:t>
            </a:r>
            <a:r>
              <a:rPr lang="en-GB" dirty="0"/>
              <a:t> Dr the hospital endorsed breastfeeding and followed many of the BFI recommendations. Staff were included in the development of breastfeeding and maternal health policies and were encouraged to participate and report back on them. A key finding within this was the </a:t>
            </a:r>
            <a:r>
              <a:rPr lang="en-GB" dirty="0" err="1"/>
              <a:t>identifcation</a:t>
            </a:r>
            <a:r>
              <a:rPr lang="en-GB" dirty="0"/>
              <a:t> of ‘the Thai way’, which included normal cultural beliefs and practices which were emphasised not only for individuals but also for the wider </a:t>
            </a:r>
            <a:r>
              <a:rPr lang="en-GB" dirty="0" err="1"/>
              <a:t>populatoin</a:t>
            </a:r>
            <a:r>
              <a:rPr lang="en-GB" dirty="0"/>
              <a:t> of Thailand.</a:t>
            </a:r>
          </a:p>
        </p:txBody>
      </p:sp>
      <p:sp>
        <p:nvSpPr>
          <p:cNvPr id="4" name="Slide Number Placeholder 3"/>
          <p:cNvSpPr>
            <a:spLocks noGrp="1"/>
          </p:cNvSpPr>
          <p:nvPr>
            <p:ph type="sldNum" sz="quarter" idx="5"/>
          </p:nvPr>
        </p:nvSpPr>
        <p:spPr/>
        <p:txBody>
          <a:bodyPr/>
          <a:lstStyle/>
          <a:p>
            <a:fld id="{BCD2230E-E095-46E1-B774-46553BBB6D05}" type="slidenum">
              <a:rPr lang="en-GB" smtClean="0"/>
              <a:t>12</a:t>
            </a:fld>
            <a:endParaRPr lang="en-GB"/>
          </a:p>
        </p:txBody>
      </p:sp>
    </p:spTree>
    <p:extLst>
      <p:ext uri="{BB962C8B-B14F-4D97-AF65-F5344CB8AC3E}">
        <p14:creationId xmlns:p14="http://schemas.microsoft.com/office/powerpoint/2010/main" val="417357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D2230E-E095-46E1-B774-46553BBB6D05}" type="slidenum">
              <a:rPr lang="en-GB" smtClean="0"/>
              <a:t>13</a:t>
            </a:fld>
            <a:endParaRPr lang="en-GB"/>
          </a:p>
        </p:txBody>
      </p:sp>
    </p:spTree>
    <p:extLst>
      <p:ext uri="{BB962C8B-B14F-4D97-AF65-F5344CB8AC3E}">
        <p14:creationId xmlns:p14="http://schemas.microsoft.com/office/powerpoint/2010/main" val="332471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8 areas of breastfeeding instruction within the hospital setting. In particular the self efficacy class and post natal discharge class reinforced motivational messages given in the antenatal classes, with an emphasis post </a:t>
            </a:r>
            <a:r>
              <a:rPr lang="en-GB" dirty="0" err="1"/>
              <a:t>natally</a:t>
            </a:r>
            <a:r>
              <a:rPr lang="en-GB" dirty="0"/>
              <a:t> on how to know you were succeeding in their goals and how to manage breastfeeding challenges. This allowed the correction of some information which was communicated, particularly one on one, where mothers received conflicting information from different people. </a:t>
            </a:r>
          </a:p>
        </p:txBody>
      </p:sp>
      <p:sp>
        <p:nvSpPr>
          <p:cNvPr id="4" name="Slide Number Placeholder 3"/>
          <p:cNvSpPr>
            <a:spLocks noGrp="1"/>
          </p:cNvSpPr>
          <p:nvPr>
            <p:ph type="sldNum" sz="quarter" idx="5"/>
          </p:nvPr>
        </p:nvSpPr>
        <p:spPr/>
        <p:txBody>
          <a:bodyPr/>
          <a:lstStyle/>
          <a:p>
            <a:fld id="{BCD2230E-E095-46E1-B774-46553BBB6D05}" type="slidenum">
              <a:rPr lang="en-GB" smtClean="0"/>
              <a:t>15</a:t>
            </a:fld>
            <a:endParaRPr lang="en-GB"/>
          </a:p>
        </p:txBody>
      </p:sp>
    </p:spTree>
    <p:extLst>
      <p:ext uri="{BB962C8B-B14F-4D97-AF65-F5344CB8AC3E}">
        <p14:creationId xmlns:p14="http://schemas.microsoft.com/office/powerpoint/2010/main" val="237985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motivational profile of the mothers, which was hard to measure due to the </a:t>
            </a:r>
            <a:r>
              <a:rPr lang="en-GB" dirty="0" err="1"/>
              <a:t>skewdness</a:t>
            </a:r>
            <a:r>
              <a:rPr lang="en-GB" dirty="0"/>
              <a:t> of the data, appeared to suggest a high maternal motivation among the mothers. </a:t>
            </a:r>
          </a:p>
        </p:txBody>
      </p:sp>
      <p:sp>
        <p:nvSpPr>
          <p:cNvPr id="4" name="Slide Number Placeholder 3"/>
          <p:cNvSpPr>
            <a:spLocks noGrp="1"/>
          </p:cNvSpPr>
          <p:nvPr>
            <p:ph type="sldNum" sz="quarter" idx="5"/>
          </p:nvPr>
        </p:nvSpPr>
        <p:spPr/>
        <p:txBody>
          <a:bodyPr/>
          <a:lstStyle/>
          <a:p>
            <a:fld id="{BCD2230E-E095-46E1-B774-46553BBB6D05}" type="slidenum">
              <a:rPr lang="en-GB" smtClean="0"/>
              <a:t>17</a:t>
            </a:fld>
            <a:endParaRPr lang="en-GB"/>
          </a:p>
        </p:txBody>
      </p:sp>
    </p:spTree>
    <p:extLst>
      <p:ext uri="{BB962C8B-B14F-4D97-AF65-F5344CB8AC3E}">
        <p14:creationId xmlns:p14="http://schemas.microsoft.com/office/powerpoint/2010/main" val="1192766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Thailand, as an Asian country, has a very strong collective or community culture. What we mean by that is less of an emphasis on individual choice and more on the choices and well being of the community. Many of the motivational messages given within the instruction reinforced this cultural view with an emphasis on the cultural value of breastfeeding. However, individual challenges were addressed as well and individual choices were still seen within this study. Consistent goal structure given pre and post </a:t>
            </a:r>
            <a:r>
              <a:rPr lang="en-GB" dirty="0" err="1"/>
              <a:t>natally</a:t>
            </a:r>
            <a:r>
              <a:rPr lang="en-GB" dirty="0"/>
              <a:t>. </a:t>
            </a:r>
          </a:p>
        </p:txBody>
      </p:sp>
      <p:sp>
        <p:nvSpPr>
          <p:cNvPr id="4" name="Slide Number Placeholder 3"/>
          <p:cNvSpPr>
            <a:spLocks noGrp="1"/>
          </p:cNvSpPr>
          <p:nvPr>
            <p:ph type="sldNum" sz="quarter" idx="5"/>
          </p:nvPr>
        </p:nvSpPr>
        <p:spPr/>
        <p:txBody>
          <a:bodyPr/>
          <a:lstStyle/>
          <a:p>
            <a:fld id="{BCD2230E-E095-46E1-B774-46553BBB6D05}" type="slidenum">
              <a:rPr lang="en-GB" smtClean="0"/>
              <a:t>18</a:t>
            </a:fld>
            <a:endParaRPr lang="en-GB"/>
          </a:p>
        </p:txBody>
      </p:sp>
    </p:spTree>
    <p:extLst>
      <p:ext uri="{BB962C8B-B14F-4D97-AF65-F5344CB8AC3E}">
        <p14:creationId xmlns:p14="http://schemas.microsoft.com/office/powerpoint/2010/main" val="353013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mean for us? Understanding the cultural and contextual influences paly a large part in breastfeeding instruction. Just having policies or education may not be enough if the underlying value of breastfeeding is low within the national or corporate culture. In Asia the community culture may facilitate a community approach but within the individualised culture of Northern Ireland there may be underlying cultural messages within the organisation which are influencing women’s motivation. Ownership by mothers and staff is key to breastfeeding support which may require a move away from traditional breastfeeding instruction. The addition of the self efficacy class in the post natal stages allowed the correction of erroneous information. Midwives and Health Visitors have a key role to play in supporting women as they face the challenges of breastfeeding and work to </a:t>
            </a:r>
            <a:r>
              <a:rPr lang="en-GB" dirty="0" err="1"/>
              <a:t>ovecome</a:t>
            </a:r>
            <a:r>
              <a:rPr lang="en-GB" dirty="0"/>
              <a:t> them. </a:t>
            </a:r>
          </a:p>
        </p:txBody>
      </p:sp>
      <p:sp>
        <p:nvSpPr>
          <p:cNvPr id="4" name="Slide Number Placeholder 3"/>
          <p:cNvSpPr>
            <a:spLocks noGrp="1"/>
          </p:cNvSpPr>
          <p:nvPr>
            <p:ph type="sldNum" sz="quarter" idx="5"/>
          </p:nvPr>
        </p:nvSpPr>
        <p:spPr/>
        <p:txBody>
          <a:bodyPr/>
          <a:lstStyle/>
          <a:p>
            <a:fld id="{BCD2230E-E095-46E1-B774-46553BBB6D05}" type="slidenum">
              <a:rPr lang="en-GB" smtClean="0"/>
              <a:t>19</a:t>
            </a:fld>
            <a:endParaRPr lang="en-GB"/>
          </a:p>
        </p:txBody>
      </p:sp>
    </p:spTree>
    <p:extLst>
      <p:ext uri="{BB962C8B-B14F-4D97-AF65-F5344CB8AC3E}">
        <p14:creationId xmlns:p14="http://schemas.microsoft.com/office/powerpoint/2010/main" val="424424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 of breastfeeding is well recognised through research and policy. Understanding breastfeeding and why women would choose for or against it is critical to enable health professionals to support women in their choices. Women </a:t>
            </a:r>
            <a:r>
              <a:rPr lang="en-GB" dirty="0" err="1"/>
              <a:t>centered</a:t>
            </a:r>
            <a:r>
              <a:rPr lang="en-GB" dirty="0"/>
              <a:t> care is now a core focus of maternal health and empowering women to succeed in their choices is a key </a:t>
            </a:r>
            <a:r>
              <a:rPr lang="en-GB" dirty="0" err="1"/>
              <a:t>componenet</a:t>
            </a:r>
            <a:r>
              <a:rPr lang="en-GB" dirty="0"/>
              <a:t> of our work. </a:t>
            </a:r>
          </a:p>
        </p:txBody>
      </p:sp>
      <p:sp>
        <p:nvSpPr>
          <p:cNvPr id="4" name="Slide Number Placeholder 3"/>
          <p:cNvSpPr>
            <a:spLocks noGrp="1"/>
          </p:cNvSpPr>
          <p:nvPr>
            <p:ph type="sldNum" sz="quarter" idx="5"/>
          </p:nvPr>
        </p:nvSpPr>
        <p:spPr/>
        <p:txBody>
          <a:bodyPr/>
          <a:lstStyle/>
          <a:p>
            <a:fld id="{BCD2230E-E095-46E1-B774-46553BBB6D05}" type="slidenum">
              <a:rPr lang="en-GB" smtClean="0"/>
              <a:t>2</a:t>
            </a:fld>
            <a:endParaRPr lang="en-GB"/>
          </a:p>
        </p:txBody>
      </p:sp>
    </p:spTree>
    <p:extLst>
      <p:ext uri="{BB962C8B-B14F-4D97-AF65-F5344CB8AC3E}">
        <p14:creationId xmlns:p14="http://schemas.microsoft.com/office/powerpoint/2010/main" val="10505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Lived in Thailand for last ten years, working regionally and locally with local and expat women. Thai breastfeeding rates are one of the lowest, partly due to more women working and </a:t>
            </a:r>
            <a:r>
              <a:rPr lang="en-GB" dirty="0" err="1"/>
              <a:t>th</a:t>
            </a:r>
            <a:r>
              <a:rPr lang="en-GB" dirty="0"/>
              <a:t> </a:t>
            </a:r>
            <a:r>
              <a:rPr lang="en-GB" dirty="0" err="1"/>
              <a:t>eneed</a:t>
            </a:r>
            <a:r>
              <a:rPr lang="en-GB" dirty="0"/>
              <a:t> to travel for work, often leaving children with other family members for long periods of time. </a:t>
            </a:r>
          </a:p>
        </p:txBody>
      </p:sp>
      <p:sp>
        <p:nvSpPr>
          <p:cNvPr id="4" name="Slide Number Placeholder 3"/>
          <p:cNvSpPr>
            <a:spLocks noGrp="1"/>
          </p:cNvSpPr>
          <p:nvPr>
            <p:ph type="sldNum" sz="quarter" idx="5"/>
          </p:nvPr>
        </p:nvSpPr>
        <p:spPr/>
        <p:txBody>
          <a:bodyPr/>
          <a:lstStyle/>
          <a:p>
            <a:fld id="{BCD2230E-E095-46E1-B774-46553BBB6D05}" type="slidenum">
              <a:rPr lang="en-GB" smtClean="0"/>
              <a:t>3</a:t>
            </a:fld>
            <a:endParaRPr lang="en-GB"/>
          </a:p>
        </p:txBody>
      </p:sp>
    </p:spTree>
    <p:extLst>
      <p:ext uri="{BB962C8B-B14F-4D97-AF65-F5344CB8AC3E}">
        <p14:creationId xmlns:p14="http://schemas.microsoft.com/office/powerpoint/2010/main" val="169503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motivation, why women make choices and will help them or stop them from achieving their goals is a critical part of a midwives role. Nurses in Thailand are trained in both nursing and midwifery and then usually chose where they will focus afterwards. However, Asia culture is a top down approach a lot of the time, with health professionals having a significant </a:t>
            </a:r>
            <a:r>
              <a:rPr lang="en-GB" dirty="0" err="1"/>
              <a:t>influnec</a:t>
            </a:r>
            <a:r>
              <a:rPr lang="en-GB" dirty="0"/>
              <a:t> on </a:t>
            </a:r>
            <a:r>
              <a:rPr lang="en-GB" dirty="0" err="1"/>
              <a:t>womens</a:t>
            </a:r>
            <a:r>
              <a:rPr lang="en-GB" dirty="0"/>
              <a:t> choices. </a:t>
            </a:r>
          </a:p>
        </p:txBody>
      </p:sp>
      <p:sp>
        <p:nvSpPr>
          <p:cNvPr id="4" name="Slide Number Placeholder 3"/>
          <p:cNvSpPr>
            <a:spLocks noGrp="1"/>
          </p:cNvSpPr>
          <p:nvPr>
            <p:ph type="sldNum" sz="quarter" idx="5"/>
          </p:nvPr>
        </p:nvSpPr>
        <p:spPr/>
        <p:txBody>
          <a:bodyPr/>
          <a:lstStyle/>
          <a:p>
            <a:fld id="{BCD2230E-E095-46E1-B774-46553BBB6D05}" type="slidenum">
              <a:rPr lang="en-GB" smtClean="0"/>
              <a:t>4</a:t>
            </a:fld>
            <a:endParaRPr lang="en-GB"/>
          </a:p>
        </p:txBody>
      </p:sp>
    </p:spTree>
    <p:extLst>
      <p:ext uri="{BB962C8B-B14F-4D97-AF65-F5344CB8AC3E}">
        <p14:creationId xmlns:p14="http://schemas.microsoft.com/office/powerpoint/2010/main" val="11246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Observation of all breastfeeding instruction with the maternity unit in </a:t>
            </a:r>
            <a:r>
              <a:rPr lang="en-GB" dirty="0" err="1"/>
              <a:t>Suandok</a:t>
            </a:r>
            <a:r>
              <a:rPr lang="en-GB" dirty="0"/>
              <a:t>.</a:t>
            </a:r>
          </a:p>
        </p:txBody>
      </p:sp>
      <p:sp>
        <p:nvSpPr>
          <p:cNvPr id="4" name="Slide Number Placeholder 3"/>
          <p:cNvSpPr>
            <a:spLocks noGrp="1"/>
          </p:cNvSpPr>
          <p:nvPr>
            <p:ph type="sldNum" sz="quarter" idx="5"/>
          </p:nvPr>
        </p:nvSpPr>
        <p:spPr/>
        <p:txBody>
          <a:bodyPr/>
          <a:lstStyle/>
          <a:p>
            <a:fld id="{BCD2230E-E095-46E1-B774-46553BBB6D05}" type="slidenum">
              <a:rPr lang="en-GB" smtClean="0"/>
              <a:t>5</a:t>
            </a:fld>
            <a:endParaRPr lang="en-GB"/>
          </a:p>
        </p:txBody>
      </p:sp>
    </p:spTree>
    <p:extLst>
      <p:ext uri="{BB962C8B-B14F-4D97-AF65-F5344CB8AC3E}">
        <p14:creationId xmlns:p14="http://schemas.microsoft.com/office/powerpoint/2010/main" val="226577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ARCS was originally adapted into breastfeeding by Dr Stockdale here in Northern Ireland. We then looked at adopting into a ‘far’ culture in Asia. We completed the first stage of the ARCS in this study which is the focus of this presentation. That was an analysis of </a:t>
            </a:r>
            <a:r>
              <a:rPr lang="en-GB" dirty="0" err="1"/>
              <a:t>womens</a:t>
            </a:r>
            <a:r>
              <a:rPr lang="en-GB" dirty="0"/>
              <a:t> motivation to breastfeed. </a:t>
            </a:r>
          </a:p>
        </p:txBody>
      </p:sp>
      <p:sp>
        <p:nvSpPr>
          <p:cNvPr id="4" name="Slide Number Placeholder 3"/>
          <p:cNvSpPr>
            <a:spLocks noGrp="1"/>
          </p:cNvSpPr>
          <p:nvPr>
            <p:ph type="sldNum" sz="quarter" idx="5"/>
          </p:nvPr>
        </p:nvSpPr>
        <p:spPr/>
        <p:txBody>
          <a:bodyPr/>
          <a:lstStyle/>
          <a:p>
            <a:fld id="{BCD2230E-E095-46E1-B774-46553BBB6D05}" type="slidenum">
              <a:rPr lang="en-GB" smtClean="0"/>
              <a:t>6</a:t>
            </a:fld>
            <a:endParaRPr lang="en-GB"/>
          </a:p>
        </p:txBody>
      </p:sp>
    </p:spTree>
    <p:extLst>
      <p:ext uri="{BB962C8B-B14F-4D97-AF65-F5344CB8AC3E}">
        <p14:creationId xmlns:p14="http://schemas.microsoft.com/office/powerpoint/2010/main" val="119642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were three main motivational components which we were looking at. These were the value that women held towards breastfeeding, if they felt it was important whether they felt confident in that behaviour and if they thought they could be successful in it. When these components work together research shows that women are more likely to continue breastfeeding and succeed in it. </a:t>
            </a:r>
          </a:p>
        </p:txBody>
      </p:sp>
      <p:sp>
        <p:nvSpPr>
          <p:cNvPr id="4" name="Slide Number Placeholder 3"/>
          <p:cNvSpPr>
            <a:spLocks noGrp="1"/>
          </p:cNvSpPr>
          <p:nvPr>
            <p:ph type="sldNum" sz="quarter" idx="5"/>
          </p:nvPr>
        </p:nvSpPr>
        <p:spPr/>
        <p:txBody>
          <a:bodyPr/>
          <a:lstStyle/>
          <a:p>
            <a:fld id="{BCD2230E-E095-46E1-B774-46553BBB6D05}" type="slidenum">
              <a:rPr lang="en-GB" smtClean="0"/>
              <a:t>7</a:t>
            </a:fld>
            <a:endParaRPr lang="en-GB"/>
          </a:p>
        </p:txBody>
      </p:sp>
    </p:spTree>
    <p:extLst>
      <p:ext uri="{BB962C8B-B14F-4D97-AF65-F5344CB8AC3E}">
        <p14:creationId xmlns:p14="http://schemas.microsoft.com/office/powerpoint/2010/main" val="46717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Thailand is such a different culture we felt it was also important to take into account the influence of culture and context on motivation. In this study we focused on the influence of national culture and the corporate culture as a way of helping us to understand the cultural and motivational influences within the breastfeeding instruction.</a:t>
            </a:r>
          </a:p>
        </p:txBody>
      </p:sp>
      <p:sp>
        <p:nvSpPr>
          <p:cNvPr id="4" name="Slide Number Placeholder 3"/>
          <p:cNvSpPr>
            <a:spLocks noGrp="1"/>
          </p:cNvSpPr>
          <p:nvPr>
            <p:ph type="sldNum" sz="quarter" idx="5"/>
          </p:nvPr>
        </p:nvSpPr>
        <p:spPr/>
        <p:txBody>
          <a:bodyPr/>
          <a:lstStyle/>
          <a:p>
            <a:fld id="{BCD2230E-E095-46E1-B774-46553BBB6D05}" type="slidenum">
              <a:rPr lang="en-GB" smtClean="0"/>
              <a:t>8</a:t>
            </a:fld>
            <a:endParaRPr lang="en-GB"/>
          </a:p>
        </p:txBody>
      </p:sp>
    </p:spTree>
    <p:extLst>
      <p:ext uri="{BB962C8B-B14F-4D97-AF65-F5344CB8AC3E}">
        <p14:creationId xmlns:p14="http://schemas.microsoft.com/office/powerpoint/2010/main" val="1712296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general there is a positive attitude towards breastfeeding and it is considered a positive thing to give mothers milk. </a:t>
            </a:r>
          </a:p>
        </p:txBody>
      </p:sp>
      <p:sp>
        <p:nvSpPr>
          <p:cNvPr id="4" name="Slide Number Placeholder 3"/>
          <p:cNvSpPr>
            <a:spLocks noGrp="1"/>
          </p:cNvSpPr>
          <p:nvPr>
            <p:ph type="sldNum" sz="quarter" idx="5"/>
          </p:nvPr>
        </p:nvSpPr>
        <p:spPr/>
        <p:txBody>
          <a:bodyPr/>
          <a:lstStyle/>
          <a:p>
            <a:fld id="{BCD2230E-E095-46E1-B774-46553BBB6D05}" type="slidenum">
              <a:rPr lang="en-GB" smtClean="0"/>
              <a:t>9</a:t>
            </a:fld>
            <a:endParaRPr lang="en-GB"/>
          </a:p>
        </p:txBody>
      </p:sp>
    </p:spTree>
    <p:extLst>
      <p:ext uri="{BB962C8B-B14F-4D97-AF65-F5344CB8AC3E}">
        <p14:creationId xmlns:p14="http://schemas.microsoft.com/office/powerpoint/2010/main" val="179287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5E99-A853-49C7-813A-042267E75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172906-068F-4969-8A19-4028AC923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61F6B5-1E28-4D64-91AA-AFBAC43AB590}"/>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5" name="Footer Placeholder 4">
            <a:extLst>
              <a:ext uri="{FF2B5EF4-FFF2-40B4-BE49-F238E27FC236}">
                <a16:creationId xmlns:a16="http://schemas.microsoft.com/office/drawing/2014/main" id="{C1F44358-E161-4EE4-A366-D297A8654A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E4FDB9-9431-413E-8BA4-97FD9360099C}"/>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37706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C27A-67D7-4826-8067-C5B2F9E005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74EA5F-F3E4-4DE0-9FDE-0B249CF2C2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795A40-E4BD-4321-B895-D3230F37EAA4}"/>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5" name="Footer Placeholder 4">
            <a:extLst>
              <a:ext uri="{FF2B5EF4-FFF2-40B4-BE49-F238E27FC236}">
                <a16:creationId xmlns:a16="http://schemas.microsoft.com/office/drawing/2014/main" id="{880D7BBE-3FD5-4170-A653-4043DA396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807D1-E488-43B9-AFAC-D82D8F4210DB}"/>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67951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C6A43F-FE40-418C-9211-8E9D02A9E8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19EDA9-B9CC-4BB1-9901-F5D14BFF1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2FBD4-86BC-4F1F-BF43-E9F7B79C813A}"/>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5" name="Footer Placeholder 4">
            <a:extLst>
              <a:ext uri="{FF2B5EF4-FFF2-40B4-BE49-F238E27FC236}">
                <a16:creationId xmlns:a16="http://schemas.microsoft.com/office/drawing/2014/main" id="{53E93F81-B659-4B7A-8372-EF3EA32C8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794DF7-C69C-494C-9A55-45A4D8226C2C}"/>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341437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025F-E1BB-4740-8AB2-664C9EC038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03C922-463A-4B76-B2C6-3836054829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02FCF-FF14-4E6B-A66F-BCF69551B08C}"/>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5" name="Footer Placeholder 4">
            <a:extLst>
              <a:ext uri="{FF2B5EF4-FFF2-40B4-BE49-F238E27FC236}">
                <a16:creationId xmlns:a16="http://schemas.microsoft.com/office/drawing/2014/main" id="{DD9770E7-F941-4D75-BE24-26201589E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258D29-AF54-4A6E-93AD-6A551F111574}"/>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127292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3FDA-2DAD-452F-B073-D4F87589D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022C7E-9475-4671-943F-71128FE0F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9976A0-F550-42C2-AF03-4D1FAFAD8B08}"/>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5" name="Footer Placeholder 4">
            <a:extLst>
              <a:ext uri="{FF2B5EF4-FFF2-40B4-BE49-F238E27FC236}">
                <a16:creationId xmlns:a16="http://schemas.microsoft.com/office/drawing/2014/main" id="{9EDF874A-EDB3-44B7-AC1D-4108CCA550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F6A3C2-2A93-47D9-86D5-822F2DEE9399}"/>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220700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2811-8AE9-483A-8A5D-721E77A06C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97BF25-AD5B-45CB-B809-25FE7BCF0D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C9F24D-1D0C-4DD7-B387-F70E80C40F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ED21A24-A01A-4966-80D1-E7520E8A12E3}"/>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6" name="Footer Placeholder 5">
            <a:extLst>
              <a:ext uri="{FF2B5EF4-FFF2-40B4-BE49-F238E27FC236}">
                <a16:creationId xmlns:a16="http://schemas.microsoft.com/office/drawing/2014/main" id="{4C27536A-0966-4121-9B02-305B3802BC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CEC830-0310-4339-9601-3386F07DA292}"/>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281317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0766-406F-4512-BB26-8F3C41BA31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4A8922-ACD8-47E8-BC87-36BDFB8647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9A877A-4CB2-4D4A-A05C-FAB0ADE7BB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293153-3EFF-4D93-972A-2FE5934C4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44C399-E8EB-4BA9-B25C-4CAEEA495B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9D9946-DAF4-475A-AF7F-2607016C6CCE}"/>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8" name="Footer Placeholder 7">
            <a:extLst>
              <a:ext uri="{FF2B5EF4-FFF2-40B4-BE49-F238E27FC236}">
                <a16:creationId xmlns:a16="http://schemas.microsoft.com/office/drawing/2014/main" id="{19B51CCF-B19F-4D93-A381-335D999E18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EA05B2-19B4-4C12-B5D1-4C9CD6219DA3}"/>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70607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6F40-6F97-430B-8DE2-C51DEE8511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E39767-469E-4309-9A59-D38C01896BF4}"/>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4" name="Footer Placeholder 3">
            <a:extLst>
              <a:ext uri="{FF2B5EF4-FFF2-40B4-BE49-F238E27FC236}">
                <a16:creationId xmlns:a16="http://schemas.microsoft.com/office/drawing/2014/main" id="{2A70FB5A-0FFE-4F5E-B267-6AA3A882B6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F33DCC-B9ED-46F2-9FFC-3323D6BE0626}"/>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323141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FE17E-14B5-4FFB-8DB7-E2F2581D07C5}"/>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3" name="Footer Placeholder 2">
            <a:extLst>
              <a:ext uri="{FF2B5EF4-FFF2-40B4-BE49-F238E27FC236}">
                <a16:creationId xmlns:a16="http://schemas.microsoft.com/office/drawing/2014/main" id="{71CD759F-4F07-4BFC-9C60-7736DC66C6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520A33-747E-48AD-A5EC-D53B2CDDE7CD}"/>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341697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3B0B-00AE-4374-8A18-2E5414D31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2F23E-DC0C-4507-BFF9-3D65C2E6E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05E116-F164-476D-818D-1B0B453FD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6CDAA-0286-492D-B455-0CE78669761C}"/>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6" name="Footer Placeholder 5">
            <a:extLst>
              <a:ext uri="{FF2B5EF4-FFF2-40B4-BE49-F238E27FC236}">
                <a16:creationId xmlns:a16="http://schemas.microsoft.com/office/drawing/2014/main" id="{CDC70116-C9BA-44C8-996D-04CF0D596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C36F7-678A-4688-B7B2-D79A7B34E126}"/>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370662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5769-46F7-4EFE-9377-C20670B15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0B246A-06DA-46C4-8FD5-CCA1171F23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C0705B-28CA-48FB-AD03-A51132D70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C74CA0-C5F2-46BE-8F58-D28FB1AEF1A3}"/>
              </a:ext>
            </a:extLst>
          </p:cNvPr>
          <p:cNvSpPr>
            <a:spLocks noGrp="1"/>
          </p:cNvSpPr>
          <p:nvPr>
            <p:ph type="dt" sz="half" idx="10"/>
          </p:nvPr>
        </p:nvSpPr>
        <p:spPr/>
        <p:txBody>
          <a:bodyPr/>
          <a:lstStyle/>
          <a:p>
            <a:fld id="{5A8ADE25-46FB-4679-8CB1-288103B7F9CA}" type="datetimeFigureOut">
              <a:rPr lang="en-GB" smtClean="0"/>
              <a:t>08/11/2018</a:t>
            </a:fld>
            <a:endParaRPr lang="en-GB"/>
          </a:p>
        </p:txBody>
      </p:sp>
      <p:sp>
        <p:nvSpPr>
          <p:cNvPr id="6" name="Footer Placeholder 5">
            <a:extLst>
              <a:ext uri="{FF2B5EF4-FFF2-40B4-BE49-F238E27FC236}">
                <a16:creationId xmlns:a16="http://schemas.microsoft.com/office/drawing/2014/main" id="{4B406A37-D034-4872-9D5F-CE391C3B49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44406-7DAB-4E28-B488-1FF37AA7931D}"/>
              </a:ext>
            </a:extLst>
          </p:cNvPr>
          <p:cNvSpPr>
            <a:spLocks noGrp="1"/>
          </p:cNvSpPr>
          <p:nvPr>
            <p:ph type="sldNum" sz="quarter" idx="12"/>
          </p:nvPr>
        </p:nvSpPr>
        <p:spPr/>
        <p:txBody>
          <a:bodyPr/>
          <a:lstStyle/>
          <a:p>
            <a:fld id="{E85CDBA5-97BB-46D6-BB9F-D1796745D922}" type="slidenum">
              <a:rPr lang="en-GB" smtClean="0"/>
              <a:t>‹#›</a:t>
            </a:fld>
            <a:endParaRPr lang="en-GB"/>
          </a:p>
        </p:txBody>
      </p:sp>
    </p:spTree>
    <p:extLst>
      <p:ext uri="{BB962C8B-B14F-4D97-AF65-F5344CB8AC3E}">
        <p14:creationId xmlns:p14="http://schemas.microsoft.com/office/powerpoint/2010/main" val="111609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BD1BD-02AC-4397-B3F5-25DB0CC2CD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E5768E-874F-4825-BD9B-658132BDAC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4DE68-EBA1-4E1E-B40E-B4FED80D4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ADE25-46FB-4679-8CB1-288103B7F9CA}" type="datetimeFigureOut">
              <a:rPr lang="en-GB" smtClean="0"/>
              <a:t>08/11/2018</a:t>
            </a:fld>
            <a:endParaRPr lang="en-GB"/>
          </a:p>
        </p:txBody>
      </p:sp>
      <p:sp>
        <p:nvSpPr>
          <p:cNvPr id="5" name="Footer Placeholder 4">
            <a:extLst>
              <a:ext uri="{FF2B5EF4-FFF2-40B4-BE49-F238E27FC236}">
                <a16:creationId xmlns:a16="http://schemas.microsoft.com/office/drawing/2014/main" id="{42946C73-6791-4913-B619-B47FCE412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0FCA96-E49E-43BF-AC18-27371300E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DBA5-97BB-46D6-BB9F-D1796745D922}" type="slidenum">
              <a:rPr lang="en-GB" smtClean="0"/>
              <a:t>‹#›</a:t>
            </a:fld>
            <a:endParaRPr lang="en-GB"/>
          </a:p>
        </p:txBody>
      </p:sp>
    </p:spTree>
    <p:extLst>
      <p:ext uri="{BB962C8B-B14F-4D97-AF65-F5344CB8AC3E}">
        <p14:creationId xmlns:p14="http://schemas.microsoft.com/office/powerpoint/2010/main" val="98684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4B7C1DD-857C-4D03-AAB3-C5C95BD51A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4E948-EC21-4C31-9B09-8FE0C62806DA}"/>
              </a:ext>
            </a:extLst>
          </p:cNvPr>
          <p:cNvSpPr>
            <a:spLocks noGrp="1"/>
          </p:cNvSpPr>
          <p:nvPr>
            <p:ph type="ctrTitle"/>
          </p:nvPr>
        </p:nvSpPr>
        <p:spPr>
          <a:xfrm>
            <a:off x="730728" y="1041920"/>
            <a:ext cx="6713140" cy="1344975"/>
          </a:xfrm>
        </p:spPr>
        <p:txBody>
          <a:bodyPr vert="horz" lIns="91440" tIns="45720" rIns="91440" bIns="45720" rtlCol="0" anchor="ctr">
            <a:noAutofit/>
          </a:bodyPr>
          <a:lstStyle/>
          <a:p>
            <a:pPr algn="l"/>
            <a:r>
              <a:rPr lang="en-US" sz="2800" b="1" dirty="0">
                <a:latin typeface="+mn-lt"/>
              </a:rPr>
              <a:t>Adaptation of a Motivational Instructional Model to Identify and </a:t>
            </a:r>
            <a:r>
              <a:rPr lang="en-US" sz="2800" b="1" dirty="0" err="1">
                <a:latin typeface="+mn-lt"/>
              </a:rPr>
              <a:t>Analyse</a:t>
            </a:r>
            <a:r>
              <a:rPr lang="en-US" sz="2800" b="1" dirty="0">
                <a:latin typeface="+mn-lt"/>
              </a:rPr>
              <a:t> Cultural Influences on Breastfeeding </a:t>
            </a:r>
            <a:r>
              <a:rPr lang="en-US" sz="2800" b="1" dirty="0" err="1">
                <a:latin typeface="+mn-lt"/>
              </a:rPr>
              <a:t>Behaviour</a:t>
            </a:r>
            <a:r>
              <a:rPr lang="en-US" sz="2800" b="1" dirty="0">
                <a:latin typeface="+mn-lt"/>
              </a:rPr>
              <a:t> in a Thai University Hospital</a:t>
            </a:r>
          </a:p>
        </p:txBody>
      </p:sp>
      <p:pic>
        <p:nvPicPr>
          <p:cNvPr id="7" name="Picture 6">
            <a:extLst>
              <a:ext uri="{FF2B5EF4-FFF2-40B4-BE49-F238E27FC236}">
                <a16:creationId xmlns:a16="http://schemas.microsoft.com/office/drawing/2014/main" id="{FD8360C1-4FA3-4196-95F5-B99410895748}"/>
              </a:ext>
            </a:extLst>
          </p:cNvPr>
          <p:cNvPicPr/>
          <p:nvPr/>
        </p:nvPicPr>
        <p:blipFill>
          <a:blip r:embed="rId3"/>
          <a:stretch>
            <a:fillRect/>
          </a:stretch>
        </p:blipFill>
        <p:spPr>
          <a:xfrm>
            <a:off x="9076294" y="2233378"/>
            <a:ext cx="1953613" cy="1758252"/>
          </a:xfrm>
          <a:prstGeom prst="rect">
            <a:avLst/>
          </a:prstGeom>
        </p:spPr>
      </p:pic>
      <p:sp>
        <p:nvSpPr>
          <p:cNvPr id="3" name="Subtitle 2">
            <a:extLst>
              <a:ext uri="{FF2B5EF4-FFF2-40B4-BE49-F238E27FC236}">
                <a16:creationId xmlns:a16="http://schemas.microsoft.com/office/drawing/2014/main" id="{C7CE1581-9E2C-4556-AC4F-BEA27C29124B}"/>
              </a:ext>
            </a:extLst>
          </p:cNvPr>
          <p:cNvSpPr>
            <a:spLocks noGrp="1"/>
          </p:cNvSpPr>
          <p:nvPr>
            <p:ph type="subTitle" idx="1"/>
          </p:nvPr>
        </p:nvSpPr>
        <p:spPr>
          <a:xfrm>
            <a:off x="821514" y="2121762"/>
            <a:ext cx="6723145" cy="3626917"/>
          </a:xfrm>
        </p:spPr>
        <p:txBody>
          <a:bodyPr vert="horz" lIns="91440" tIns="45720" rIns="91440" bIns="45720" rtlCol="0">
            <a:normAutofit/>
          </a:bodyPr>
          <a:lstStyle/>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a:p>
            <a:pPr indent="-228600" algn="l">
              <a:spcBef>
                <a:spcPts val="0"/>
              </a:spcBef>
              <a:buFont typeface="Arial" panose="020B0604020202020204" pitchFamily="34" charset="0"/>
              <a:buChar char="•"/>
            </a:pPr>
            <a:r>
              <a:rPr lang="en-US" dirty="0"/>
              <a:t>Dr Lesley Dornan</a:t>
            </a:r>
          </a:p>
          <a:p>
            <a:pPr indent="-228600" algn="l">
              <a:spcBef>
                <a:spcPts val="0"/>
              </a:spcBef>
              <a:buFont typeface="Arial" panose="020B0604020202020204" pitchFamily="34" charset="0"/>
              <a:buChar char="•"/>
            </a:pPr>
            <a:r>
              <a:rPr lang="en-US" dirty="0"/>
              <a:t>Professor Marlene Sinclair</a:t>
            </a:r>
          </a:p>
          <a:p>
            <a:pPr indent="-228600" algn="l">
              <a:spcBef>
                <a:spcPts val="0"/>
              </a:spcBef>
              <a:buFont typeface="Arial" panose="020B0604020202020204" pitchFamily="34" charset="0"/>
              <a:buChar char="•"/>
            </a:pPr>
            <a:r>
              <a:rPr lang="en-US" dirty="0"/>
              <a:t>Professor George </a:t>
            </a:r>
            <a:r>
              <a:rPr lang="en-US" dirty="0" err="1"/>
              <a:t>Kernohan</a:t>
            </a:r>
            <a:endParaRPr lang="en-US" dirty="0"/>
          </a:p>
          <a:p>
            <a:pPr indent="-228600" algn="l">
              <a:spcBef>
                <a:spcPts val="0"/>
              </a:spcBef>
              <a:buFont typeface="Arial" panose="020B0604020202020204" pitchFamily="34" charset="0"/>
              <a:buChar char="•"/>
            </a:pPr>
            <a:r>
              <a:rPr lang="en-US" dirty="0"/>
              <a:t>Dr Janine Stockdale</a:t>
            </a:r>
          </a:p>
          <a:p>
            <a:pPr indent="-228600" algn="l">
              <a:spcBef>
                <a:spcPts val="0"/>
              </a:spcBef>
              <a:buFont typeface="Arial" panose="020B0604020202020204" pitchFamily="34" charset="0"/>
              <a:buChar char="•"/>
            </a:pPr>
            <a:r>
              <a:rPr lang="en-US" dirty="0"/>
              <a:t>Dr </a:t>
            </a:r>
            <a:r>
              <a:rPr lang="en-US" dirty="0" err="1"/>
              <a:t>Varangthip</a:t>
            </a:r>
            <a:r>
              <a:rPr lang="en-US" dirty="0"/>
              <a:t> </a:t>
            </a:r>
            <a:r>
              <a:rPr lang="en-US" dirty="0" err="1"/>
              <a:t>Khuwuthyakorn</a:t>
            </a:r>
            <a:endParaRPr lang="en-US" dirty="0"/>
          </a:p>
          <a:p>
            <a:pPr indent="-228600" algn="l">
              <a:spcBef>
                <a:spcPts val="0"/>
              </a:spcBef>
              <a:buFont typeface="Arial" panose="020B0604020202020204" pitchFamily="34" charset="0"/>
              <a:buChar char="•"/>
            </a:pPr>
            <a:r>
              <a:rPr lang="en-US" dirty="0"/>
              <a:t>Dr </a:t>
            </a:r>
            <a:r>
              <a:rPr lang="en-US" dirty="0" err="1"/>
              <a:t>Fuanglada</a:t>
            </a:r>
            <a:r>
              <a:rPr lang="en-US" dirty="0"/>
              <a:t> </a:t>
            </a:r>
            <a:r>
              <a:rPr lang="en-US" dirty="0" err="1"/>
              <a:t>Tongprasert</a:t>
            </a:r>
            <a:endParaRPr lang="en-US" dirty="0"/>
          </a:p>
          <a:p>
            <a:pPr indent="-228600" algn="l">
              <a:spcBef>
                <a:spcPts val="0"/>
              </a:spcBef>
              <a:buFont typeface="Arial" panose="020B0604020202020204" pitchFamily="34" charset="0"/>
              <a:buChar char="•"/>
            </a:pPr>
            <a:r>
              <a:rPr lang="en-US" dirty="0" err="1"/>
              <a:t>Khun</a:t>
            </a:r>
            <a:r>
              <a:rPr lang="en-US" dirty="0"/>
              <a:t> </a:t>
            </a:r>
            <a:r>
              <a:rPr lang="en-US" dirty="0" err="1"/>
              <a:t>Pikul</a:t>
            </a:r>
            <a:r>
              <a:rPr lang="en-US" dirty="0"/>
              <a:t> </a:t>
            </a:r>
            <a:r>
              <a:rPr lang="en-US" dirty="0" err="1"/>
              <a:t>Suppasan</a:t>
            </a:r>
            <a:endParaRPr lang="en-US" dirty="0"/>
          </a:p>
          <a:p>
            <a:pPr indent="-228600" algn="l">
              <a:spcBef>
                <a:spcPts val="0"/>
              </a:spcBef>
              <a:buFont typeface="Arial" panose="020B0604020202020204" pitchFamily="34" charset="0"/>
              <a:buChar char="•"/>
            </a:pPr>
            <a:r>
              <a:rPr lang="en-US" dirty="0" err="1"/>
              <a:t>Khun</a:t>
            </a:r>
            <a:r>
              <a:rPr lang="en-US" dirty="0"/>
              <a:t> </a:t>
            </a:r>
            <a:r>
              <a:rPr lang="en-US" dirty="0" err="1"/>
              <a:t>Siriphin</a:t>
            </a:r>
            <a:r>
              <a:rPr lang="en-US" dirty="0"/>
              <a:t> </a:t>
            </a:r>
            <a:r>
              <a:rPr lang="en-US" dirty="0" err="1"/>
              <a:t>Srisawat</a:t>
            </a: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CD899553-69DA-4D3F-BBF2-7191674304F0}"/>
              </a:ext>
            </a:extLst>
          </p:cNvPr>
          <p:cNvPicPr/>
          <p:nvPr/>
        </p:nvPicPr>
        <p:blipFill>
          <a:blip r:embed="rId4">
            <a:extLst>
              <a:ext uri="{28A0092B-C50C-407E-A947-70E740481C1C}">
                <a14:useLocalDpi xmlns:a14="http://schemas.microsoft.com/office/drawing/2010/main" val="0"/>
              </a:ext>
            </a:extLst>
          </a:blip>
          <a:stretch>
            <a:fillRect/>
          </a:stretch>
        </p:blipFill>
        <p:spPr>
          <a:xfrm>
            <a:off x="8691203" y="418340"/>
            <a:ext cx="2629432" cy="1743428"/>
          </a:xfrm>
          <a:prstGeom prst="rect">
            <a:avLst/>
          </a:prstGeom>
        </p:spPr>
      </p:pic>
      <p:pic>
        <p:nvPicPr>
          <p:cNvPr id="9" name="Picture 8" descr="Image result for chiang mai university faculty of medicine logo">
            <a:extLst>
              <a:ext uri="{FF2B5EF4-FFF2-40B4-BE49-F238E27FC236}">
                <a16:creationId xmlns:a16="http://schemas.microsoft.com/office/drawing/2014/main" id="{2178E3D0-A503-4060-B53A-5E6CEC88C8A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076294" y="4452055"/>
            <a:ext cx="1859250" cy="1765864"/>
          </a:xfrm>
          <a:prstGeom prst="rect">
            <a:avLst/>
          </a:prstGeom>
          <a:noFill/>
        </p:spPr>
      </p:pic>
    </p:spTree>
    <p:extLst>
      <p:ext uri="{BB962C8B-B14F-4D97-AF65-F5344CB8AC3E}">
        <p14:creationId xmlns:p14="http://schemas.microsoft.com/office/powerpoint/2010/main" val="54236424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1AD8A0-E24F-4F4B-8022-6DCA573F5100}"/>
              </a:ext>
            </a:extLst>
          </p:cNvPr>
          <p:cNvSpPr>
            <a:spLocks noGrp="1"/>
          </p:cNvSpPr>
          <p:nvPr>
            <p:ph type="title"/>
          </p:nvPr>
        </p:nvSpPr>
        <p:spPr>
          <a:xfrm>
            <a:off x="804672" y="1412489"/>
            <a:ext cx="2871095" cy="2156621"/>
          </a:xfrm>
        </p:spPr>
        <p:txBody>
          <a:bodyPr anchor="t">
            <a:normAutofit/>
          </a:bodyPr>
          <a:lstStyle/>
          <a:p>
            <a:r>
              <a:rPr lang="en-GB" sz="3600" b="1">
                <a:solidFill>
                  <a:srgbClr val="FFFFFF"/>
                </a:solidFill>
                <a:latin typeface="+mn-lt"/>
              </a:rPr>
              <a:t>National Culture: Findings</a:t>
            </a:r>
          </a:p>
        </p:txBody>
      </p:sp>
      <p:sp>
        <p:nvSpPr>
          <p:cNvPr id="4" name="Content Placeholder 3">
            <a:extLst>
              <a:ext uri="{FF2B5EF4-FFF2-40B4-BE49-F238E27FC236}">
                <a16:creationId xmlns:a16="http://schemas.microsoft.com/office/drawing/2014/main" id="{948880C2-9394-428A-964E-F873696980C4}"/>
              </a:ext>
            </a:extLst>
          </p:cNvPr>
          <p:cNvSpPr>
            <a:spLocks noGrp="1"/>
          </p:cNvSpPr>
          <p:nvPr>
            <p:ph sz="half" idx="2"/>
          </p:nvPr>
        </p:nvSpPr>
        <p:spPr>
          <a:xfrm>
            <a:off x="5570468" y="1387188"/>
            <a:ext cx="3930720" cy="4363844"/>
          </a:xfrm>
        </p:spPr>
        <p:txBody>
          <a:bodyPr>
            <a:normAutofit/>
          </a:bodyPr>
          <a:lstStyle/>
          <a:p>
            <a:pPr marL="0" indent="0">
              <a:buNone/>
            </a:pPr>
            <a:r>
              <a:rPr lang="en-GB" sz="2400" b="1" dirty="0"/>
              <a:t>Weaknesses</a:t>
            </a:r>
          </a:p>
          <a:p>
            <a:pPr lvl="0">
              <a:buClr>
                <a:schemeClr val="accent2">
                  <a:lumMod val="75000"/>
                </a:schemeClr>
              </a:buClr>
              <a:buFont typeface="Wingdings" panose="05000000000000000000" pitchFamily="2" charset="2"/>
              <a:buChar char="v"/>
            </a:pPr>
            <a:r>
              <a:rPr lang="en-GB" sz="2000" dirty="0"/>
              <a:t>Voluntary agreement of Milk Substitute Code</a:t>
            </a:r>
          </a:p>
          <a:p>
            <a:pPr lvl="0">
              <a:buClr>
                <a:schemeClr val="accent2">
                  <a:lumMod val="75000"/>
                </a:schemeClr>
              </a:buClr>
              <a:buFont typeface="Wingdings" panose="05000000000000000000" pitchFamily="2" charset="2"/>
              <a:buChar char="v"/>
            </a:pPr>
            <a:r>
              <a:rPr lang="en-GB" sz="2000" dirty="0"/>
              <a:t>Fragmented healthcare system and implementation of BFI</a:t>
            </a:r>
          </a:p>
          <a:p>
            <a:pPr lvl="0">
              <a:buClr>
                <a:schemeClr val="accent2">
                  <a:lumMod val="75000"/>
                </a:schemeClr>
              </a:buClr>
              <a:buFont typeface="Wingdings" panose="05000000000000000000" pitchFamily="2" charset="2"/>
              <a:buChar char="v"/>
            </a:pPr>
            <a:r>
              <a:rPr lang="en-GB" sz="2000" dirty="0"/>
              <a:t>Limited training of nursing and medical staff</a:t>
            </a:r>
          </a:p>
          <a:p>
            <a:pPr lvl="0">
              <a:buClr>
                <a:schemeClr val="accent2">
                  <a:lumMod val="75000"/>
                </a:schemeClr>
              </a:buClr>
              <a:buFont typeface="Wingdings" panose="05000000000000000000" pitchFamily="2" charset="2"/>
              <a:buChar char="v"/>
            </a:pPr>
            <a:r>
              <a:rPr lang="en-GB" sz="2000" dirty="0"/>
              <a:t>Initiation rate 50%, duration rate 15% (6 months)</a:t>
            </a:r>
          </a:p>
          <a:p>
            <a:pPr lvl="0">
              <a:buClr>
                <a:schemeClr val="accent2">
                  <a:lumMod val="75000"/>
                </a:schemeClr>
              </a:buClr>
              <a:buFont typeface="Wingdings" panose="05000000000000000000" pitchFamily="2" charset="2"/>
              <a:buChar char="v"/>
            </a:pPr>
            <a:r>
              <a:rPr lang="en-GB" sz="2000" dirty="0"/>
              <a:t>Economic pressure and lack of maternal support to return to work</a:t>
            </a:r>
          </a:p>
          <a:p>
            <a:endParaRPr lang="en-GB" sz="1700" dirty="0"/>
          </a:p>
        </p:txBody>
      </p:sp>
    </p:spTree>
    <p:extLst>
      <p:ext uri="{BB962C8B-B14F-4D97-AF65-F5344CB8AC3E}">
        <p14:creationId xmlns:p14="http://schemas.microsoft.com/office/powerpoint/2010/main" val="2889500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701E-528A-4E71-B6DD-1953B74BF897}"/>
              </a:ext>
            </a:extLst>
          </p:cNvPr>
          <p:cNvSpPr>
            <a:spLocks noGrp="1"/>
          </p:cNvSpPr>
          <p:nvPr>
            <p:ph type="title"/>
          </p:nvPr>
        </p:nvSpPr>
        <p:spPr/>
        <p:txBody>
          <a:bodyPr/>
          <a:lstStyle/>
          <a:p>
            <a:r>
              <a:rPr lang="en-GB" b="1" dirty="0">
                <a:latin typeface="+mn-lt"/>
              </a:rPr>
              <a:t>Corporate Culture in Hospital</a:t>
            </a:r>
            <a:endParaRPr lang="en-GB" dirty="0">
              <a:latin typeface="+mn-lt"/>
            </a:endParaRPr>
          </a:p>
        </p:txBody>
      </p:sp>
      <p:graphicFrame>
        <p:nvGraphicFramePr>
          <p:cNvPr id="5" name="Content Placeholder 4">
            <a:extLst>
              <a:ext uri="{FF2B5EF4-FFF2-40B4-BE49-F238E27FC236}">
                <a16:creationId xmlns:a16="http://schemas.microsoft.com/office/drawing/2014/main" id="{AE707C1A-37D2-4211-BAFA-7DA63072C356}"/>
              </a:ext>
            </a:extLst>
          </p:cNvPr>
          <p:cNvGraphicFramePr>
            <a:graphicFrameLocks noGrp="1"/>
          </p:cNvGraphicFramePr>
          <p:nvPr>
            <p:ph sz="half" idx="1"/>
            <p:extLst>
              <p:ext uri="{D42A27DB-BD31-4B8C-83A1-F6EECF244321}">
                <p14:modId xmlns:p14="http://schemas.microsoft.com/office/powerpoint/2010/main" val="2201804683"/>
              </p:ext>
            </p:extLst>
          </p:nvPr>
        </p:nvGraphicFramePr>
        <p:xfrm>
          <a:off x="2924174" y="1690688"/>
          <a:ext cx="5634039" cy="4706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1407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C089-6C1D-47C0-B6D8-A1D1C0C0D138}"/>
              </a:ext>
            </a:extLst>
          </p:cNvPr>
          <p:cNvSpPr>
            <a:spLocks noGrp="1"/>
          </p:cNvSpPr>
          <p:nvPr>
            <p:ph type="title"/>
          </p:nvPr>
        </p:nvSpPr>
        <p:spPr/>
        <p:txBody>
          <a:bodyPr/>
          <a:lstStyle/>
          <a:p>
            <a:r>
              <a:rPr lang="en-GB" b="1" dirty="0">
                <a:latin typeface="+mn-lt"/>
              </a:rPr>
              <a:t>Corporate Culture: Findings</a:t>
            </a:r>
            <a:endParaRPr lang="en-GB" dirty="0">
              <a:latin typeface="+mn-lt"/>
            </a:endParaRPr>
          </a:p>
        </p:txBody>
      </p:sp>
      <p:sp>
        <p:nvSpPr>
          <p:cNvPr id="5" name="Content Placeholder 4">
            <a:extLst>
              <a:ext uri="{FF2B5EF4-FFF2-40B4-BE49-F238E27FC236}">
                <a16:creationId xmlns:a16="http://schemas.microsoft.com/office/drawing/2014/main" id="{99C8D7E8-0B33-40B2-B4D0-8AA84D85AD20}"/>
              </a:ext>
            </a:extLst>
          </p:cNvPr>
          <p:cNvSpPr>
            <a:spLocks noGrp="1"/>
          </p:cNvSpPr>
          <p:nvPr>
            <p:ph idx="1"/>
          </p:nvPr>
        </p:nvSpPr>
        <p:spPr/>
        <p:txBody>
          <a:bodyPr/>
          <a:lstStyle/>
          <a:p>
            <a:pPr>
              <a:buFont typeface="Wingdings" panose="05000000000000000000" pitchFamily="2" charset="2"/>
              <a:buChar char="ü"/>
            </a:pPr>
            <a:r>
              <a:rPr lang="en-GB" dirty="0"/>
              <a:t>High value of breastfeeding</a:t>
            </a:r>
            <a:endParaRPr lang="en-US" dirty="0"/>
          </a:p>
          <a:p>
            <a:pPr>
              <a:buFont typeface="Wingdings" panose="05000000000000000000" pitchFamily="2" charset="2"/>
              <a:buChar char="ü"/>
            </a:pPr>
            <a:r>
              <a:rPr lang="en-GB" dirty="0"/>
              <a:t>Implementation and ownership of breastfeeding policies </a:t>
            </a:r>
            <a:endParaRPr lang="en-US" dirty="0"/>
          </a:p>
          <a:p>
            <a:pPr>
              <a:buFont typeface="Wingdings" panose="05000000000000000000" pitchFamily="2" charset="2"/>
              <a:buChar char="ü"/>
            </a:pPr>
            <a:r>
              <a:rPr lang="en-GB" dirty="0"/>
              <a:t>Breastfeeding champions within each educational environment</a:t>
            </a:r>
            <a:endParaRPr lang="en-US" dirty="0"/>
          </a:p>
          <a:p>
            <a:pPr>
              <a:buFont typeface="Wingdings" panose="05000000000000000000" pitchFamily="2" charset="2"/>
              <a:buChar char="ü"/>
            </a:pPr>
            <a:r>
              <a:rPr lang="en-GB" dirty="0"/>
              <a:t>Individual and group instruction for all mothers</a:t>
            </a:r>
            <a:endParaRPr lang="en-US" dirty="0"/>
          </a:p>
          <a:p>
            <a:pPr>
              <a:buFont typeface="Wingdings" panose="05000000000000000000" pitchFamily="2" charset="2"/>
              <a:buChar char="ü"/>
            </a:pPr>
            <a:r>
              <a:rPr lang="en-GB" dirty="0"/>
              <a:t>Daily routine hands on breastfeeding instruction routine in groups and with individuals</a:t>
            </a:r>
            <a:endParaRPr lang="en-US" dirty="0"/>
          </a:p>
          <a:p>
            <a:pPr>
              <a:buFont typeface="Wingdings" panose="05000000000000000000" pitchFamily="2" charset="2"/>
              <a:buChar char="ü"/>
            </a:pPr>
            <a:r>
              <a:rPr lang="en-GB" dirty="0"/>
              <a:t>Cultural values and beliefs (the Thai Way) evident in every day practice </a:t>
            </a:r>
            <a:endParaRPr lang="en-US" dirty="0"/>
          </a:p>
          <a:p>
            <a:pPr marL="0" indent="0">
              <a:buNone/>
            </a:pPr>
            <a:endParaRPr lang="en-GB" dirty="0"/>
          </a:p>
        </p:txBody>
      </p:sp>
    </p:spTree>
    <p:extLst>
      <p:ext uri="{BB962C8B-B14F-4D97-AF65-F5344CB8AC3E}">
        <p14:creationId xmlns:p14="http://schemas.microsoft.com/office/powerpoint/2010/main" val="425026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7B95-A507-4C4E-A065-BDEE94157907}"/>
              </a:ext>
            </a:extLst>
          </p:cNvPr>
          <p:cNvSpPr>
            <a:spLocks noGrp="1"/>
          </p:cNvSpPr>
          <p:nvPr>
            <p:ph type="title"/>
          </p:nvPr>
        </p:nvSpPr>
        <p:spPr/>
        <p:txBody>
          <a:bodyPr/>
          <a:lstStyle/>
          <a:p>
            <a:r>
              <a:rPr lang="en-GB" b="1" dirty="0">
                <a:latin typeface="+mn-lt"/>
              </a:rPr>
              <a:t>Motivational Goals</a:t>
            </a:r>
          </a:p>
        </p:txBody>
      </p:sp>
      <p:graphicFrame>
        <p:nvGraphicFramePr>
          <p:cNvPr id="4" name="Content Placeholder 3">
            <a:extLst>
              <a:ext uri="{FF2B5EF4-FFF2-40B4-BE49-F238E27FC236}">
                <a16:creationId xmlns:a16="http://schemas.microsoft.com/office/drawing/2014/main" id="{ACA870D9-308E-4401-AEE6-25E922D623D8}"/>
              </a:ext>
            </a:extLst>
          </p:cNvPr>
          <p:cNvGraphicFramePr>
            <a:graphicFrameLocks noGrp="1"/>
          </p:cNvGraphicFramePr>
          <p:nvPr>
            <p:ph idx="1"/>
            <p:extLst>
              <p:ext uri="{D42A27DB-BD31-4B8C-83A1-F6EECF244321}">
                <p14:modId xmlns:p14="http://schemas.microsoft.com/office/powerpoint/2010/main" val="3435788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03069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95EB-D96D-45A1-BE28-EEF6516E431B}"/>
              </a:ext>
            </a:extLst>
          </p:cNvPr>
          <p:cNvSpPr>
            <a:spLocks noGrp="1"/>
          </p:cNvSpPr>
          <p:nvPr>
            <p:ph type="title"/>
          </p:nvPr>
        </p:nvSpPr>
        <p:spPr/>
        <p:txBody>
          <a:bodyPr/>
          <a:lstStyle/>
          <a:p>
            <a:r>
              <a:rPr lang="en-GB" b="1" dirty="0">
                <a:latin typeface="+mn-lt"/>
              </a:rPr>
              <a:t>Communication of Core Motivational Goals</a:t>
            </a:r>
          </a:p>
        </p:txBody>
      </p:sp>
      <p:graphicFrame>
        <p:nvGraphicFramePr>
          <p:cNvPr id="4" name="Content Placeholder 3">
            <a:extLst>
              <a:ext uri="{FF2B5EF4-FFF2-40B4-BE49-F238E27FC236}">
                <a16:creationId xmlns:a16="http://schemas.microsoft.com/office/drawing/2014/main" id="{61213160-0136-4D15-B3B3-55EBFEA1C425}"/>
              </a:ext>
            </a:extLst>
          </p:cNvPr>
          <p:cNvGraphicFramePr>
            <a:graphicFrameLocks noGrp="1"/>
          </p:cNvGraphicFramePr>
          <p:nvPr>
            <p:ph idx="1"/>
            <p:extLst>
              <p:ext uri="{D42A27DB-BD31-4B8C-83A1-F6EECF244321}">
                <p14:modId xmlns:p14="http://schemas.microsoft.com/office/powerpoint/2010/main" val="150499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433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3DB9-12C5-449F-B28C-61765B880650}"/>
              </a:ext>
            </a:extLst>
          </p:cNvPr>
          <p:cNvSpPr>
            <a:spLocks noGrp="1"/>
          </p:cNvSpPr>
          <p:nvPr>
            <p:ph type="title"/>
          </p:nvPr>
        </p:nvSpPr>
        <p:spPr/>
        <p:txBody>
          <a:bodyPr/>
          <a:lstStyle/>
          <a:p>
            <a:r>
              <a:rPr lang="en-GB" b="1" dirty="0">
                <a:latin typeface="+mn-lt"/>
              </a:rPr>
              <a:t>When and where goals set? </a:t>
            </a:r>
          </a:p>
        </p:txBody>
      </p:sp>
      <p:graphicFrame>
        <p:nvGraphicFramePr>
          <p:cNvPr id="4" name="Content Placeholder 3">
            <a:extLst>
              <a:ext uri="{FF2B5EF4-FFF2-40B4-BE49-F238E27FC236}">
                <a16:creationId xmlns:a16="http://schemas.microsoft.com/office/drawing/2014/main" id="{B883A6FC-8036-40D4-A4C9-106A03F5793E}"/>
              </a:ext>
            </a:extLst>
          </p:cNvPr>
          <p:cNvGraphicFramePr>
            <a:graphicFrameLocks noGrp="1"/>
          </p:cNvGraphicFramePr>
          <p:nvPr>
            <p:ph idx="1"/>
            <p:extLst>
              <p:ext uri="{D42A27DB-BD31-4B8C-83A1-F6EECF244321}">
                <p14:modId xmlns:p14="http://schemas.microsoft.com/office/powerpoint/2010/main" val="2421413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06877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FF220D-BFE2-44CA-BC67-5FC5265AD92F}"/>
              </a:ext>
            </a:extLst>
          </p:cNvPr>
          <p:cNvSpPr>
            <a:spLocks noGrp="1"/>
          </p:cNvSpPr>
          <p:nvPr>
            <p:ph type="title"/>
          </p:nvPr>
        </p:nvSpPr>
        <p:spPr>
          <a:xfrm>
            <a:off x="863029" y="1012004"/>
            <a:ext cx="3416158" cy="4795408"/>
          </a:xfrm>
        </p:spPr>
        <p:txBody>
          <a:bodyPr>
            <a:normAutofit/>
          </a:bodyPr>
          <a:lstStyle/>
          <a:p>
            <a:r>
              <a:rPr lang="en-GB" sz="3600" b="1" dirty="0">
                <a:solidFill>
                  <a:srgbClr val="FFFFFF"/>
                </a:solidFill>
                <a:latin typeface="+mn-lt"/>
              </a:rPr>
              <a:t>Implementation of Breastfeeding Scale</a:t>
            </a:r>
          </a:p>
        </p:txBody>
      </p:sp>
      <p:graphicFrame>
        <p:nvGraphicFramePr>
          <p:cNvPr id="5" name="Content Placeholder 2">
            <a:extLst>
              <a:ext uri="{FF2B5EF4-FFF2-40B4-BE49-F238E27FC236}">
                <a16:creationId xmlns:a16="http://schemas.microsoft.com/office/drawing/2014/main" id="{C32027F0-9F0C-477F-83E3-2F27FF540824}"/>
              </a:ext>
            </a:extLst>
          </p:cNvPr>
          <p:cNvGraphicFramePr>
            <a:graphicFrameLocks noGrp="1"/>
          </p:cNvGraphicFramePr>
          <p:nvPr>
            <p:ph idx="1"/>
            <p:extLst>
              <p:ext uri="{D42A27DB-BD31-4B8C-83A1-F6EECF244321}">
                <p14:modId xmlns:p14="http://schemas.microsoft.com/office/powerpoint/2010/main" val="43797879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68758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C049A-676B-4D6A-A024-1B805D36383F}"/>
              </a:ext>
            </a:extLst>
          </p:cNvPr>
          <p:cNvSpPr>
            <a:spLocks noGrp="1"/>
          </p:cNvSpPr>
          <p:nvPr>
            <p:ph type="title"/>
          </p:nvPr>
        </p:nvSpPr>
        <p:spPr>
          <a:xfrm>
            <a:off x="838200" y="963877"/>
            <a:ext cx="3494362" cy="4930246"/>
          </a:xfrm>
        </p:spPr>
        <p:txBody>
          <a:bodyPr>
            <a:normAutofit/>
          </a:bodyPr>
          <a:lstStyle/>
          <a:p>
            <a:pPr algn="r"/>
            <a:r>
              <a:rPr lang="en-GB" b="1">
                <a:ln w="22225">
                  <a:solidFill>
                    <a:schemeClr val="accent2"/>
                  </a:solidFill>
                  <a:prstDash val="solid"/>
                </a:ln>
                <a:solidFill>
                  <a:schemeClr val="accent1"/>
                </a:solidFill>
                <a:latin typeface="+mn-lt"/>
              </a:rPr>
              <a:t>Maternal Motivational Profile</a:t>
            </a:r>
          </a:p>
        </p:txBody>
      </p:sp>
      <p:cxnSp>
        <p:nvCxnSpPr>
          <p:cNvPr id="2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03E907-FDEC-468F-AE6B-F6589440BD9A}"/>
              </a:ext>
            </a:extLst>
          </p:cNvPr>
          <p:cNvSpPr>
            <a:spLocks noGrp="1"/>
          </p:cNvSpPr>
          <p:nvPr>
            <p:ph idx="1"/>
          </p:nvPr>
        </p:nvSpPr>
        <p:spPr>
          <a:xfrm>
            <a:off x="4976031" y="963877"/>
            <a:ext cx="6377769" cy="4930246"/>
          </a:xfrm>
        </p:spPr>
        <p:txBody>
          <a:bodyPr anchor="ctr">
            <a:normAutofit/>
          </a:bodyPr>
          <a:lstStyle/>
          <a:p>
            <a:pPr marL="0" lvl="0" indent="0">
              <a:buNone/>
            </a:pPr>
            <a:r>
              <a:rPr lang="en-GB" sz="2400"/>
              <a:t>Crohnbach</a:t>
            </a:r>
            <a:r>
              <a:rPr lang="en-GB" sz="2400" dirty="0"/>
              <a:t> Alpha .92, high skewedness and kurtosis. Average mean response 6 resulting in high ceiling effect. </a:t>
            </a:r>
          </a:p>
          <a:p>
            <a:pPr marL="0" lvl="0" indent="0">
              <a:buNone/>
            </a:pPr>
            <a:r>
              <a:rPr lang="en-GB" sz="2400" dirty="0"/>
              <a:t>Unable to complete Factor Analysis due to lack of variance</a:t>
            </a:r>
          </a:p>
          <a:p>
            <a:pPr marL="0" lvl="0" indent="0">
              <a:buNone/>
            </a:pPr>
            <a:r>
              <a:rPr lang="en-GB" sz="2400" dirty="0"/>
              <a:t>Showed higher than expected value for breastfeeding</a:t>
            </a:r>
          </a:p>
          <a:p>
            <a:pPr marL="0" lvl="0" indent="0">
              <a:buNone/>
            </a:pPr>
            <a:endParaRPr lang="en-GB" sz="2400" dirty="0"/>
          </a:p>
          <a:p>
            <a:pPr marL="0" indent="0">
              <a:buNone/>
            </a:pPr>
            <a:endParaRPr lang="en-GB" sz="2400" dirty="0"/>
          </a:p>
        </p:txBody>
      </p:sp>
    </p:spTree>
    <p:extLst>
      <p:ext uri="{BB962C8B-B14F-4D97-AF65-F5344CB8AC3E}">
        <p14:creationId xmlns:p14="http://schemas.microsoft.com/office/powerpoint/2010/main" val="217759438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461760D-395D-48BC-ADE9-E7D297EEDEBA}"/>
              </a:ext>
            </a:extLst>
          </p:cNvPr>
          <p:cNvSpPr>
            <a:spLocks noGrp="1"/>
          </p:cNvSpPr>
          <p:nvPr>
            <p:ph type="title"/>
          </p:nvPr>
        </p:nvSpPr>
        <p:spPr>
          <a:xfrm>
            <a:off x="535020" y="685800"/>
            <a:ext cx="2780271" cy="5105400"/>
          </a:xfrm>
        </p:spPr>
        <p:txBody>
          <a:bodyPr>
            <a:normAutofit/>
          </a:bodyPr>
          <a:lstStyle/>
          <a:p>
            <a:r>
              <a:rPr lang="en-GB" sz="4000" b="1">
                <a:solidFill>
                  <a:srgbClr val="FFFFFF"/>
                </a:solidFill>
                <a:latin typeface="+mn-lt"/>
              </a:rPr>
              <a:t>Conclusions</a:t>
            </a:r>
          </a:p>
        </p:txBody>
      </p:sp>
      <p:graphicFrame>
        <p:nvGraphicFramePr>
          <p:cNvPr id="5" name="Content Placeholder 2">
            <a:extLst>
              <a:ext uri="{FF2B5EF4-FFF2-40B4-BE49-F238E27FC236}">
                <a16:creationId xmlns:a16="http://schemas.microsoft.com/office/drawing/2014/main" id="{422E72AC-67CD-4880-B2C2-BCF42D4E124F}"/>
              </a:ext>
            </a:extLst>
          </p:cNvPr>
          <p:cNvGraphicFramePr>
            <a:graphicFrameLocks noGrp="1"/>
          </p:cNvGraphicFramePr>
          <p:nvPr>
            <p:ph idx="1"/>
            <p:extLst>
              <p:ext uri="{D42A27DB-BD31-4B8C-83A1-F6EECF244321}">
                <p14:modId xmlns:p14="http://schemas.microsoft.com/office/powerpoint/2010/main" val="405456576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859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46AA184-F186-4D35-8F20-EC84226D936E}"/>
              </a:ext>
            </a:extLst>
          </p:cNvPr>
          <p:cNvPicPr>
            <a:picLocks noGrp="1" noChangeAspect="1"/>
          </p:cNvPicPr>
          <p:nvPr>
            <p:ph sz="half" idx="2"/>
          </p:nvPr>
        </p:nvPicPr>
        <p:blipFill rotWithShape="1">
          <a:blip r:embed="rId3">
            <a:alphaModFix amt="35000"/>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C81694D9-971E-4067-931D-9077B44F215A}"/>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b="1">
                <a:solidFill>
                  <a:srgbClr val="FFFFFF"/>
                </a:solidFill>
              </a:rPr>
              <a:t>Implications for Practice</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52D20FC-D3B4-451C-ADB3-14ACEE33E406}"/>
              </a:ext>
            </a:extLst>
          </p:cNvPr>
          <p:cNvSpPr>
            <a:spLocks noGrp="1"/>
          </p:cNvSpPr>
          <p:nvPr>
            <p:ph sz="half" idx="1"/>
          </p:nvPr>
        </p:nvSpPr>
        <p:spPr>
          <a:xfrm>
            <a:off x="5168294" y="457200"/>
            <a:ext cx="5861656" cy="5334000"/>
          </a:xfrm>
        </p:spPr>
        <p:txBody>
          <a:bodyPr vert="horz" lIns="91440" tIns="45720" rIns="91440" bIns="45720" rtlCol="0" anchor="ctr">
            <a:normAutofit/>
          </a:bodyPr>
          <a:lstStyle/>
          <a:p>
            <a:endParaRPr lang="en-US" sz="2400" dirty="0">
              <a:solidFill>
                <a:srgbClr val="FFFFFF"/>
              </a:solidFill>
            </a:endParaRPr>
          </a:p>
          <a:p>
            <a:r>
              <a:rPr lang="en-US" sz="2400" dirty="0">
                <a:solidFill>
                  <a:srgbClr val="FFFFFF"/>
                </a:solidFill>
              </a:rPr>
              <a:t>Understanding contextual and cultural factors critical in breastfeeding education</a:t>
            </a:r>
          </a:p>
          <a:p>
            <a:r>
              <a:rPr lang="en-US" sz="2400" dirty="0">
                <a:solidFill>
                  <a:srgbClr val="FFFFFF"/>
                </a:solidFill>
              </a:rPr>
              <a:t>Inclusion of cultural factors may increase relevancy and confidence</a:t>
            </a:r>
          </a:p>
          <a:p>
            <a:r>
              <a:rPr lang="en-US" sz="2400" dirty="0">
                <a:solidFill>
                  <a:srgbClr val="FFFFFF"/>
                </a:solidFill>
              </a:rPr>
              <a:t>Additional post natal classes allows correction or emphasis of motivational goals</a:t>
            </a:r>
          </a:p>
          <a:p>
            <a:r>
              <a:rPr lang="en-US" sz="2400" dirty="0">
                <a:solidFill>
                  <a:srgbClr val="FFFFFF"/>
                </a:solidFill>
              </a:rPr>
              <a:t>Women </a:t>
            </a:r>
            <a:r>
              <a:rPr lang="en-US" sz="2400" dirty="0" err="1">
                <a:solidFill>
                  <a:srgbClr val="FFFFFF"/>
                </a:solidFill>
              </a:rPr>
              <a:t>centred</a:t>
            </a:r>
            <a:r>
              <a:rPr lang="en-US" sz="2400" dirty="0">
                <a:solidFill>
                  <a:srgbClr val="FFFFFF"/>
                </a:solidFill>
              </a:rPr>
              <a:t> care varies according to cultural values</a:t>
            </a:r>
          </a:p>
          <a:p>
            <a:r>
              <a:rPr lang="en-US" sz="2400" dirty="0">
                <a:solidFill>
                  <a:srgbClr val="FFFFFF"/>
                </a:solidFill>
              </a:rPr>
              <a:t>Midwives and health professionals globally play a key role in educating and supporting mothers to breastfeed</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500308088"/>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847ECF-E446-494D-A167-9C25A0A8B6BB}"/>
              </a:ext>
            </a:extLst>
          </p:cNvPr>
          <p:cNvPicPr>
            <a:picLocks noGrp="1" noChangeAspect="1"/>
          </p:cNvPicPr>
          <p:nvPr>
            <p:ph sz="half" idx="2"/>
          </p:nvPr>
        </p:nvPicPr>
        <p:blipFill rotWithShape="1">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3" name="Title 1">
            <a:extLst>
              <a:ext uri="{FF2B5EF4-FFF2-40B4-BE49-F238E27FC236}">
                <a16:creationId xmlns:a16="http://schemas.microsoft.com/office/drawing/2014/main" id="{493A1E33-3B9D-4B38-9C91-F6E2884CDED4}"/>
              </a:ext>
            </a:extLst>
          </p:cNvPr>
          <p:cNvSpPr txBox="1">
            <a:spLocks noGrp="1"/>
          </p:cNvSpPr>
          <p:nvPr>
            <p:ph type="title"/>
          </p:nvPr>
        </p:nvSpPr>
        <p:spPr>
          <a:xfrm>
            <a:off x="838200" y="365125"/>
            <a:ext cx="10515600" cy="1325563"/>
          </a:xfrm>
        </p:spPr>
        <p:txBody>
          <a:bodyPr vert="horz" lIns="91440" tIns="45720" rIns="91440" bIns="45720" rtlCol="0" anchor="ctr">
            <a:normAutofit/>
          </a:bodyPr>
          <a:lstStyle/>
          <a:p>
            <a:pPr lvl="0"/>
            <a:r>
              <a:rPr lang="en-US" b="1" dirty="0"/>
              <a:t> Breastfeeding </a:t>
            </a:r>
          </a:p>
        </p:txBody>
      </p:sp>
      <p:sp>
        <p:nvSpPr>
          <p:cNvPr id="2" name="Content Placeholder 2">
            <a:extLst>
              <a:ext uri="{FF2B5EF4-FFF2-40B4-BE49-F238E27FC236}">
                <a16:creationId xmlns:a16="http://schemas.microsoft.com/office/drawing/2014/main" id="{2123E233-6259-4CF9-A097-08736F430EFE}"/>
              </a:ext>
            </a:extLst>
          </p:cNvPr>
          <p:cNvSpPr txBox="1">
            <a:spLocks noGrp="1"/>
          </p:cNvSpPr>
          <p:nvPr>
            <p:ph sz="half" idx="1"/>
          </p:nvPr>
        </p:nvSpPr>
        <p:spPr>
          <a:xfrm>
            <a:off x="838200" y="1825625"/>
            <a:ext cx="10515600" cy="4351338"/>
          </a:xfrm>
        </p:spPr>
        <p:txBody>
          <a:bodyPr vert="horz" lIns="91440" tIns="45720" rIns="91440" bIns="45720" rtlCol="0">
            <a:normAutofit/>
          </a:bodyPr>
          <a:lstStyle/>
          <a:p>
            <a:r>
              <a:rPr lang="en-US" sz="2400" dirty="0"/>
              <a:t>Significant maternal and infant protective </a:t>
            </a:r>
            <a:r>
              <a:rPr lang="en-US" sz="2400" dirty="0" err="1"/>
              <a:t>behaviour</a:t>
            </a:r>
            <a:endParaRPr lang="en-US" sz="2400" dirty="0"/>
          </a:p>
          <a:p>
            <a:r>
              <a:rPr lang="en-US" sz="2400" dirty="0"/>
              <a:t>Could save 823,000 under 5’s annually worldwide</a:t>
            </a:r>
          </a:p>
          <a:p>
            <a:pPr lvl="0"/>
            <a:r>
              <a:rPr lang="en-US" sz="2400" dirty="0"/>
              <a:t>Linked to  social, cultural and economic circumstances</a:t>
            </a:r>
          </a:p>
          <a:p>
            <a:pPr lvl="0"/>
            <a:r>
              <a:rPr lang="en-US" sz="2400" dirty="0"/>
              <a:t>Cause challenges for health professionals supporting women in breastfeeding</a:t>
            </a:r>
          </a:p>
          <a:p>
            <a:pPr lvl="0"/>
            <a:r>
              <a:rPr lang="en-US" sz="2400" dirty="0"/>
              <a:t>From traditional approaches of education to holistic, women </a:t>
            </a:r>
            <a:r>
              <a:rPr lang="en-US" sz="2400" dirty="0" err="1"/>
              <a:t>centred</a:t>
            </a:r>
            <a:r>
              <a:rPr lang="en-US" sz="2400" dirty="0"/>
              <a:t> approach</a:t>
            </a:r>
          </a:p>
          <a:p>
            <a:pPr lvl="0"/>
            <a:r>
              <a:rPr lang="en-US" sz="2400" dirty="0"/>
              <a:t>Understanding cultural and contextual critical to design and delivery of breastfeeding </a:t>
            </a:r>
            <a:r>
              <a:rPr lang="en-US" sz="2400" dirty="0" err="1"/>
              <a:t>programmes</a:t>
            </a:r>
            <a:endParaRPr lang="en-US" sz="2400" dirty="0"/>
          </a:p>
          <a:p>
            <a:pPr lvl="0"/>
            <a:endParaRPr lang="en-US" sz="2400" dirty="0"/>
          </a:p>
          <a:p>
            <a:pPr marL="0" indent="0">
              <a:buNone/>
            </a:pPr>
            <a:r>
              <a:rPr lang="en-US" sz="2400" dirty="0"/>
              <a:t>(</a:t>
            </a:r>
            <a:r>
              <a:rPr lang="en-US" sz="2400" dirty="0" err="1"/>
              <a:t>Teich</a:t>
            </a:r>
            <a:r>
              <a:rPr lang="en-US" sz="2400" dirty="0"/>
              <a:t> et al 2014; McInnes et al 2013; Dornan et al 2015, WHO 2017 )</a:t>
            </a:r>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91E01C6-828B-464F-A179-487C06406BD1}"/>
              </a:ext>
            </a:extLst>
          </p:cNvPr>
          <p:cNvSpPr txBox="1">
            <a:spLocks noGrp="1"/>
          </p:cNvSpPr>
          <p:nvPr>
            <p:ph type="title"/>
          </p:nvPr>
        </p:nvSpPr>
        <p:spPr/>
        <p:txBody>
          <a:bodyPr/>
          <a:lstStyle/>
          <a:p>
            <a:pPr lvl="0"/>
            <a:r>
              <a:rPr lang="en-GB" b="1" dirty="0">
                <a:latin typeface="+mn-lt"/>
              </a:rPr>
              <a:t>Thank You</a:t>
            </a:r>
          </a:p>
        </p:txBody>
      </p:sp>
      <p:sp>
        <p:nvSpPr>
          <p:cNvPr id="3" name="Content Placeholder 5">
            <a:extLst>
              <a:ext uri="{FF2B5EF4-FFF2-40B4-BE49-F238E27FC236}">
                <a16:creationId xmlns:a16="http://schemas.microsoft.com/office/drawing/2014/main" id="{ACE3A7F9-598E-4C8D-84F8-D792916ACA13}"/>
              </a:ext>
            </a:extLst>
          </p:cNvPr>
          <p:cNvSpPr txBox="1">
            <a:spLocks noGrp="1"/>
          </p:cNvSpPr>
          <p:nvPr>
            <p:ph idx="1"/>
          </p:nvPr>
        </p:nvSpPr>
        <p:spPr/>
        <p:txBody>
          <a:bodyPr anchorCtr="1"/>
          <a:lstStyle/>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4" name="Picture 3">
            <a:extLst>
              <a:ext uri="{FF2B5EF4-FFF2-40B4-BE49-F238E27FC236}">
                <a16:creationId xmlns:a16="http://schemas.microsoft.com/office/drawing/2014/main" id="{DB1F56DB-09AE-45B2-9C7C-9262A4D006CF}"/>
              </a:ext>
            </a:extLst>
          </p:cNvPr>
          <p:cNvPicPr>
            <a:picLocks noChangeAspect="1"/>
          </p:cNvPicPr>
          <p:nvPr/>
        </p:nvPicPr>
        <p:blipFill>
          <a:blip r:embed="rId2"/>
          <a:srcRect/>
          <a:stretch>
            <a:fillRect/>
          </a:stretch>
        </p:blipFill>
        <p:spPr>
          <a:xfrm>
            <a:off x="4295803" y="1988839"/>
            <a:ext cx="3077495" cy="4194645"/>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DFE212-D47B-4D0A-BBD9-1AEA8E40798D}"/>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b="1" dirty="0">
                <a:latin typeface="+mn-lt"/>
              </a:rPr>
              <a:t>Introducing Thailand</a:t>
            </a:r>
            <a:endParaRPr lang="en-US" dirty="0">
              <a:latin typeface="+mn-lt"/>
            </a:endParaRPr>
          </a:p>
        </p:txBody>
      </p:sp>
      <p:pic>
        <p:nvPicPr>
          <p:cNvPr id="9" name="Content Placeholder 8" descr="A picture containing text, map&#10;&#10;Description automatically generated">
            <a:extLst>
              <a:ext uri="{FF2B5EF4-FFF2-40B4-BE49-F238E27FC236}">
                <a16:creationId xmlns:a16="http://schemas.microsoft.com/office/drawing/2014/main" id="{9B42F4D9-1806-42A4-BA38-6B11C51C5A4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979" r="5769"/>
          <a:stretch/>
        </p:blipFill>
        <p:spPr>
          <a:xfrm>
            <a:off x="20" y="10"/>
            <a:ext cx="4635571" cy="6857990"/>
          </a:xfrm>
          <a:prstGeom prst="rect">
            <a:avLst/>
          </a:prstGeom>
          <a:effectLst/>
        </p:spPr>
      </p:pic>
      <p:sp>
        <p:nvSpPr>
          <p:cNvPr id="6" name="Content Placeholder 5">
            <a:extLst>
              <a:ext uri="{FF2B5EF4-FFF2-40B4-BE49-F238E27FC236}">
                <a16:creationId xmlns:a16="http://schemas.microsoft.com/office/drawing/2014/main" id="{88D0EE6B-B00A-4F05-8679-261411BA5851}"/>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400" dirty="0"/>
              <a:t>Middle income country in South East Asia with population of 69.4 million</a:t>
            </a:r>
          </a:p>
          <a:p>
            <a:r>
              <a:rPr lang="en-US" sz="2400" dirty="0"/>
              <a:t>Buddhism primary religion practiced by 95% population</a:t>
            </a:r>
          </a:p>
          <a:p>
            <a:r>
              <a:rPr lang="en-US" sz="2400" dirty="0"/>
              <a:t>Cultural values include monarchy, family and hierarchy</a:t>
            </a:r>
          </a:p>
          <a:p>
            <a:r>
              <a:rPr lang="en-US" sz="2400" dirty="0"/>
              <a:t>One of lowest regional rates of breastfeeding: 12.3%</a:t>
            </a:r>
          </a:p>
          <a:p>
            <a:r>
              <a:rPr lang="en-US" sz="2400" dirty="0"/>
              <a:t>Ban on formula advertising introduced 2017</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320355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A582E6-D708-4785-ABDF-F1E99A6EFAEE}"/>
              </a:ext>
            </a:extLst>
          </p:cNvPr>
          <p:cNvSpPr>
            <a:spLocks noGrp="1"/>
          </p:cNvSpPr>
          <p:nvPr>
            <p:ph type="title"/>
          </p:nvPr>
        </p:nvSpPr>
        <p:spPr>
          <a:xfrm>
            <a:off x="863029" y="1012004"/>
            <a:ext cx="3416158" cy="4795408"/>
          </a:xfrm>
        </p:spPr>
        <p:txBody>
          <a:bodyPr>
            <a:normAutofit/>
          </a:bodyPr>
          <a:lstStyle/>
          <a:p>
            <a:r>
              <a:rPr lang="en-GB" dirty="0">
                <a:solidFill>
                  <a:srgbClr val="FFFFFF"/>
                </a:solidFill>
                <a:latin typeface="+mn-lt"/>
              </a:rPr>
              <a:t>Aim </a:t>
            </a:r>
          </a:p>
        </p:txBody>
      </p:sp>
      <p:graphicFrame>
        <p:nvGraphicFramePr>
          <p:cNvPr id="21" name="Content Placeholder 5">
            <a:extLst>
              <a:ext uri="{FF2B5EF4-FFF2-40B4-BE49-F238E27FC236}">
                <a16:creationId xmlns:a16="http://schemas.microsoft.com/office/drawing/2014/main" id="{84770FBA-043D-468F-A943-8E593A24161E}"/>
              </a:ext>
            </a:extLst>
          </p:cNvPr>
          <p:cNvGraphicFramePr>
            <a:graphicFrameLocks noGrp="1"/>
          </p:cNvGraphicFramePr>
          <p:nvPr>
            <p:ph idx="1"/>
            <p:extLst>
              <p:ext uri="{D42A27DB-BD31-4B8C-83A1-F6EECF244321}">
                <p14:modId xmlns:p14="http://schemas.microsoft.com/office/powerpoint/2010/main" val="38495598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292401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9E06-EE80-4A48-BAE9-F51566A9F189}"/>
              </a:ext>
            </a:extLst>
          </p:cNvPr>
          <p:cNvSpPr>
            <a:spLocks noGrp="1"/>
          </p:cNvSpPr>
          <p:nvPr>
            <p:ph type="title"/>
          </p:nvPr>
        </p:nvSpPr>
        <p:spPr>
          <a:xfrm>
            <a:off x="838200" y="365125"/>
            <a:ext cx="10515600" cy="1325563"/>
          </a:xfrm>
        </p:spPr>
        <p:txBody>
          <a:bodyPr>
            <a:normAutofit/>
          </a:bodyPr>
          <a:lstStyle/>
          <a:p>
            <a:r>
              <a:rPr lang="en-GB" b="1">
                <a:latin typeface="+mn-lt"/>
              </a:rPr>
              <a:t>Methods</a:t>
            </a:r>
          </a:p>
        </p:txBody>
      </p:sp>
      <p:graphicFrame>
        <p:nvGraphicFramePr>
          <p:cNvPr id="5" name="Content Placeholder 2">
            <a:extLst>
              <a:ext uri="{FF2B5EF4-FFF2-40B4-BE49-F238E27FC236}">
                <a16:creationId xmlns:a16="http://schemas.microsoft.com/office/drawing/2014/main" id="{2F85C493-1F71-4A79-ADEA-037DDD7D2099}"/>
              </a:ext>
            </a:extLst>
          </p:cNvPr>
          <p:cNvGraphicFramePr>
            <a:graphicFrameLocks noGrp="1"/>
          </p:cNvGraphicFramePr>
          <p:nvPr>
            <p:ph idx="1"/>
            <p:extLst>
              <p:ext uri="{D42A27DB-BD31-4B8C-83A1-F6EECF244321}">
                <p14:modId xmlns:p14="http://schemas.microsoft.com/office/powerpoint/2010/main" val="23293218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4603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7143-D276-4292-BBB0-C130D812A564}"/>
              </a:ext>
            </a:extLst>
          </p:cNvPr>
          <p:cNvSpPr>
            <a:spLocks noGrp="1"/>
          </p:cNvSpPr>
          <p:nvPr>
            <p:ph type="title"/>
          </p:nvPr>
        </p:nvSpPr>
        <p:spPr/>
        <p:txBody>
          <a:bodyPr>
            <a:noAutofit/>
          </a:bodyPr>
          <a:lstStyle/>
          <a:p>
            <a:r>
              <a:rPr lang="en-GB" sz="3200" b="1" dirty="0">
                <a:latin typeface="+mn-lt"/>
              </a:rPr>
              <a:t>ARCS Model of Motivational and Instructional Design in Breastfeeding</a:t>
            </a:r>
            <a:br>
              <a:rPr lang="en-GB" sz="3200" b="1" dirty="0">
                <a:latin typeface="+mn-lt"/>
              </a:rPr>
            </a:br>
            <a:r>
              <a:rPr lang="en-GB" sz="3200" dirty="0">
                <a:latin typeface="+mn-lt"/>
              </a:rPr>
              <a:t> (Stockdale et al, 2011)</a:t>
            </a:r>
          </a:p>
        </p:txBody>
      </p:sp>
      <p:graphicFrame>
        <p:nvGraphicFramePr>
          <p:cNvPr id="4" name="Content Placeholder 3">
            <a:extLst>
              <a:ext uri="{FF2B5EF4-FFF2-40B4-BE49-F238E27FC236}">
                <a16:creationId xmlns:a16="http://schemas.microsoft.com/office/drawing/2014/main" id="{435E1AC2-17BE-49DD-A697-4070D59BF18F}"/>
              </a:ext>
            </a:extLst>
          </p:cNvPr>
          <p:cNvGraphicFramePr>
            <a:graphicFrameLocks noGrp="1"/>
          </p:cNvGraphicFramePr>
          <p:nvPr>
            <p:ph idx="1"/>
            <p:extLst>
              <p:ext uri="{D42A27DB-BD31-4B8C-83A1-F6EECF244321}">
                <p14:modId xmlns:p14="http://schemas.microsoft.com/office/powerpoint/2010/main" val="3116509541"/>
              </p:ext>
            </p:extLst>
          </p:nvPr>
        </p:nvGraphicFramePr>
        <p:xfrm>
          <a:off x="995363" y="17970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309609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67BE-314C-43FC-9E9A-FCD202D0ADEC}"/>
              </a:ext>
            </a:extLst>
          </p:cNvPr>
          <p:cNvSpPr>
            <a:spLocks noGrp="1"/>
          </p:cNvSpPr>
          <p:nvPr>
            <p:ph type="title"/>
          </p:nvPr>
        </p:nvSpPr>
        <p:spPr/>
        <p:txBody>
          <a:bodyPr/>
          <a:lstStyle/>
          <a:p>
            <a:r>
              <a:rPr lang="en-GB" b="1" dirty="0">
                <a:latin typeface="+mn-lt"/>
              </a:rPr>
              <a:t>Motivational Components</a:t>
            </a:r>
          </a:p>
        </p:txBody>
      </p:sp>
      <p:graphicFrame>
        <p:nvGraphicFramePr>
          <p:cNvPr id="4" name="Content Placeholder 3">
            <a:extLst>
              <a:ext uri="{FF2B5EF4-FFF2-40B4-BE49-F238E27FC236}">
                <a16:creationId xmlns:a16="http://schemas.microsoft.com/office/drawing/2014/main" id="{9260460E-D433-4F37-99EC-9AC12B5DE887}"/>
              </a:ext>
            </a:extLst>
          </p:cNvPr>
          <p:cNvGraphicFramePr>
            <a:graphicFrameLocks noGrp="1"/>
          </p:cNvGraphicFramePr>
          <p:nvPr>
            <p:ph idx="1"/>
            <p:extLst>
              <p:ext uri="{D42A27DB-BD31-4B8C-83A1-F6EECF244321}">
                <p14:modId xmlns:p14="http://schemas.microsoft.com/office/powerpoint/2010/main" val="205631355"/>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673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C35E-75B0-4889-8D2E-1E078C087C10}"/>
              </a:ext>
            </a:extLst>
          </p:cNvPr>
          <p:cNvSpPr>
            <a:spLocks noGrp="1"/>
          </p:cNvSpPr>
          <p:nvPr>
            <p:ph type="title"/>
          </p:nvPr>
        </p:nvSpPr>
        <p:spPr>
          <a:xfrm>
            <a:off x="838200" y="365125"/>
            <a:ext cx="10515600" cy="1325563"/>
          </a:xfrm>
        </p:spPr>
        <p:txBody>
          <a:bodyPr>
            <a:normAutofit/>
          </a:bodyPr>
          <a:lstStyle/>
          <a:p>
            <a:r>
              <a:rPr lang="en-GB" sz="3700" b="1">
                <a:latin typeface="+mn-lt"/>
              </a:rPr>
              <a:t>Adaptation of Cultural Model into Breastfeeding</a:t>
            </a:r>
            <a:r>
              <a:rPr lang="en-GB" sz="3700">
                <a:latin typeface="+mn-lt"/>
              </a:rPr>
              <a:t/>
            </a:r>
            <a:br>
              <a:rPr lang="en-GB" sz="3700">
                <a:latin typeface="+mn-lt"/>
              </a:rPr>
            </a:br>
            <a:r>
              <a:rPr lang="en-GB" sz="3700">
                <a:latin typeface="+mn-lt"/>
              </a:rPr>
              <a:t>(</a:t>
            </a:r>
            <a:r>
              <a:rPr lang="en-GB" sz="3700" err="1">
                <a:latin typeface="+mn-lt"/>
              </a:rPr>
              <a:t>Gardenswartz</a:t>
            </a:r>
            <a:r>
              <a:rPr lang="en-GB" sz="3700">
                <a:latin typeface="+mn-lt"/>
              </a:rPr>
              <a:t> et al, 2003)</a:t>
            </a:r>
          </a:p>
        </p:txBody>
      </p:sp>
      <p:graphicFrame>
        <p:nvGraphicFramePr>
          <p:cNvPr id="4" name="Content Placeholder 3">
            <a:extLst>
              <a:ext uri="{FF2B5EF4-FFF2-40B4-BE49-F238E27FC236}">
                <a16:creationId xmlns:a16="http://schemas.microsoft.com/office/drawing/2014/main" id="{695A3883-39DF-4B3C-89C3-CABC610445FF}"/>
              </a:ext>
            </a:extLst>
          </p:cNvPr>
          <p:cNvGraphicFramePr>
            <a:graphicFrameLocks noGrp="1"/>
          </p:cNvGraphicFramePr>
          <p:nvPr>
            <p:ph idx="1"/>
            <p:extLst>
              <p:ext uri="{D42A27DB-BD31-4B8C-83A1-F6EECF244321}">
                <p14:modId xmlns:p14="http://schemas.microsoft.com/office/powerpoint/2010/main" val="1346997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9493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1C7C38-2AA4-4F27-B4EA-D8222D147DBF}"/>
              </a:ext>
            </a:extLst>
          </p:cNvPr>
          <p:cNvSpPr txBox="1">
            <a:spLocks noGrp="1"/>
          </p:cNvSpPr>
          <p:nvPr>
            <p:ph type="title"/>
          </p:nvPr>
        </p:nvSpPr>
        <p:spPr>
          <a:xfrm>
            <a:off x="804672" y="1412489"/>
            <a:ext cx="2871095" cy="2156621"/>
          </a:xfrm>
        </p:spPr>
        <p:txBody>
          <a:bodyPr anchor="t">
            <a:normAutofit/>
          </a:bodyPr>
          <a:lstStyle/>
          <a:p>
            <a:pPr lvl="0"/>
            <a:r>
              <a:rPr lang="en-GB" sz="3600" b="1" dirty="0">
                <a:solidFill>
                  <a:srgbClr val="FFFFFF"/>
                </a:solidFill>
              </a:rPr>
              <a:t>National Culture: Findings</a:t>
            </a:r>
          </a:p>
        </p:txBody>
      </p:sp>
      <p:sp>
        <p:nvSpPr>
          <p:cNvPr id="3" name="Content Placeholder 3">
            <a:extLst>
              <a:ext uri="{FF2B5EF4-FFF2-40B4-BE49-F238E27FC236}">
                <a16:creationId xmlns:a16="http://schemas.microsoft.com/office/drawing/2014/main" id="{0CAD3FCB-7F79-453F-8F41-8EBA72824676}"/>
              </a:ext>
            </a:extLst>
          </p:cNvPr>
          <p:cNvSpPr txBox="1">
            <a:spLocks noGrp="1"/>
          </p:cNvSpPr>
          <p:nvPr>
            <p:ph sz="half" idx="1"/>
          </p:nvPr>
        </p:nvSpPr>
        <p:spPr>
          <a:xfrm>
            <a:off x="5856217" y="1600200"/>
            <a:ext cx="4421331" cy="4150832"/>
          </a:xfrm>
        </p:spPr>
        <p:txBody>
          <a:bodyPr>
            <a:normAutofit/>
          </a:bodyPr>
          <a:lstStyle/>
          <a:p>
            <a:pPr marL="0" indent="0">
              <a:buNone/>
            </a:pPr>
            <a:r>
              <a:rPr lang="en-GB" sz="2400" b="1" dirty="0"/>
              <a:t>Strengths</a:t>
            </a:r>
          </a:p>
          <a:p>
            <a:pPr marL="0" indent="0">
              <a:buNone/>
            </a:pPr>
            <a:endParaRPr lang="en-GB" sz="2400" b="1" dirty="0"/>
          </a:p>
          <a:p>
            <a:pPr lvl="0">
              <a:buClr>
                <a:schemeClr val="accent2">
                  <a:lumMod val="75000"/>
                </a:schemeClr>
              </a:buClr>
              <a:buFont typeface="Wingdings" panose="05000000000000000000" pitchFamily="2" charset="2"/>
              <a:buChar char="v"/>
            </a:pPr>
            <a:r>
              <a:rPr lang="en-GB" sz="2000" dirty="0"/>
              <a:t>High emphasis on respect and traditions</a:t>
            </a:r>
          </a:p>
          <a:p>
            <a:pPr lvl="0">
              <a:buClr>
                <a:schemeClr val="accent2">
                  <a:lumMod val="75000"/>
                </a:schemeClr>
              </a:buClr>
              <a:buFont typeface="Wingdings" panose="05000000000000000000" pitchFamily="2" charset="2"/>
              <a:buChar char="v"/>
            </a:pPr>
            <a:r>
              <a:rPr lang="en-GB" sz="2000" dirty="0"/>
              <a:t>Cultural acceptance of breastfeeding</a:t>
            </a:r>
          </a:p>
          <a:p>
            <a:pPr lvl="0">
              <a:buClr>
                <a:schemeClr val="accent2">
                  <a:lumMod val="75000"/>
                </a:schemeClr>
              </a:buClr>
              <a:buFont typeface="Wingdings" panose="05000000000000000000" pitchFamily="2" charset="2"/>
              <a:buChar char="v"/>
            </a:pPr>
            <a:r>
              <a:rPr lang="en-GB" sz="2000" dirty="0"/>
              <a:t>Cultural practices evident in early days of breastfeeding</a:t>
            </a:r>
          </a:p>
          <a:p>
            <a:pPr lvl="0">
              <a:buClr>
                <a:schemeClr val="accent2">
                  <a:lumMod val="75000"/>
                </a:schemeClr>
              </a:buClr>
              <a:buFont typeface="Wingdings" panose="05000000000000000000" pitchFamily="2" charset="2"/>
              <a:buChar char="v"/>
            </a:pPr>
            <a:r>
              <a:rPr lang="en-GB" sz="2000" dirty="0"/>
              <a:t>Some national policies supportive of breastfeeding</a:t>
            </a:r>
          </a:p>
          <a:p>
            <a:pPr lvl="0">
              <a:buClr>
                <a:schemeClr val="accent2">
                  <a:lumMod val="75000"/>
                </a:schemeClr>
              </a:buClr>
              <a:buFont typeface="Wingdings" panose="05000000000000000000" pitchFamily="2" charset="2"/>
              <a:buChar char="v"/>
            </a:pPr>
            <a:r>
              <a:rPr lang="en-GB" sz="2000" dirty="0"/>
              <a:t>Collective culture encourages peer support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1643</Words>
  <Application>Microsoft Office PowerPoint</Application>
  <PresentationFormat>Widescreen</PresentationFormat>
  <Paragraphs>157</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Adaptation of a Motivational Instructional Model to Identify and Analyse Cultural Influences on Breastfeeding Behaviour in a Thai University Hospital</vt:lpstr>
      <vt:lpstr> Breastfeeding </vt:lpstr>
      <vt:lpstr>Introducing Thailand</vt:lpstr>
      <vt:lpstr>Aim </vt:lpstr>
      <vt:lpstr>Methods</vt:lpstr>
      <vt:lpstr>ARCS Model of Motivational and Instructional Design in Breastfeeding  (Stockdale et al, 2011)</vt:lpstr>
      <vt:lpstr>Motivational Components</vt:lpstr>
      <vt:lpstr>Adaptation of Cultural Model into Breastfeeding (Gardenswartz et al, 2003)</vt:lpstr>
      <vt:lpstr>National Culture: Findings</vt:lpstr>
      <vt:lpstr>National Culture: Findings</vt:lpstr>
      <vt:lpstr>Corporate Culture in Hospital</vt:lpstr>
      <vt:lpstr>Corporate Culture: Findings</vt:lpstr>
      <vt:lpstr>Motivational Goals</vt:lpstr>
      <vt:lpstr>Communication of Core Motivational Goals</vt:lpstr>
      <vt:lpstr>When and where goals set? </vt:lpstr>
      <vt:lpstr>Implementation of Breastfeeding Scale</vt:lpstr>
      <vt:lpstr>Maternal Motivational Profile</vt:lpstr>
      <vt:lpstr>Conclusions</vt:lpstr>
      <vt:lpstr>Implications for Practice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Dornan</dc:creator>
  <cp:lastModifiedBy>McCullough, Julie</cp:lastModifiedBy>
  <cp:revision>34</cp:revision>
  <dcterms:created xsi:type="dcterms:W3CDTF">2018-11-06T22:01:55Z</dcterms:created>
  <dcterms:modified xsi:type="dcterms:W3CDTF">2018-11-08T20:24:30Z</dcterms:modified>
</cp:coreProperties>
</file>