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slideLayouts/slideLayout10.xml" ContentType="application/vnd.openxmlformats-officedocument.presentationml.slideLayout+xml"/>
  <Override PartName="/ppt/theme/theme10.xml" ContentType="application/vnd.openxmlformats-officedocument.theme+xml"/>
  <Override PartName="/ppt/slideLayouts/slideLayout11.xml" ContentType="application/vnd.openxmlformats-officedocument.presentationml.slideLayout+xml"/>
  <Override PartName="/ppt/theme/theme11.xml" ContentType="application/vnd.openxmlformats-officedocument.theme+xml"/>
  <Override PartName="/ppt/slideLayouts/slideLayout12.xml" ContentType="application/vnd.openxmlformats-officedocument.presentationml.slideLayout+xml"/>
  <Override PartName="/ppt/theme/theme12.xml" ContentType="application/vnd.openxmlformats-officedocument.theme+xml"/>
  <Override PartName="/ppt/slideLayouts/slideLayout13.xml" ContentType="application/vnd.openxmlformats-officedocument.presentationml.slideLayout+xml"/>
  <Override PartName="/ppt/theme/theme13.xml" ContentType="application/vnd.openxmlformats-officedocument.theme+xml"/>
  <Override PartName="/ppt/slideLayouts/slideLayout14.xml" ContentType="application/vnd.openxmlformats-officedocument.presentationml.slideLayout+xml"/>
  <Override PartName="/ppt/theme/theme14.xml" ContentType="application/vnd.openxmlformats-officedocument.theme+xml"/>
  <Override PartName="/ppt/slideLayouts/slideLayout15.xml" ContentType="application/vnd.openxmlformats-officedocument.presentationml.slideLayout+xml"/>
  <Override PartName="/ppt/theme/theme15.xml" ContentType="application/vnd.openxmlformats-officedocument.theme+xml"/>
  <Override PartName="/ppt/slideLayouts/slideLayout16.xml" ContentType="application/vnd.openxmlformats-officedocument.presentationml.slideLayout+xml"/>
  <Override PartName="/ppt/theme/theme16.xml" ContentType="application/vnd.openxmlformats-officedocument.theme+xml"/>
  <Override PartName="/ppt/slideLayouts/slideLayout17.xml" ContentType="application/vnd.openxmlformats-officedocument.presentationml.slideLayout+xml"/>
  <Override PartName="/ppt/theme/theme17.xml" ContentType="application/vnd.openxmlformats-officedocument.theme+xml"/>
  <Override PartName="/ppt/slideLayouts/slideLayout18.xml" ContentType="application/vnd.openxmlformats-officedocument.presentationml.slideLayout+xml"/>
  <Override PartName="/ppt/theme/theme18.xml" ContentType="application/vnd.openxmlformats-officedocument.theme+xml"/>
  <Override PartName="/ppt/slideLayouts/slideLayout19.xml" ContentType="application/vnd.openxmlformats-officedocument.presentationml.slideLayout+xml"/>
  <Override PartName="/ppt/theme/theme19.xml" ContentType="application/vnd.openxmlformats-officedocument.theme+xml"/>
  <Override PartName="/ppt/slideLayouts/slideLayout20.xml" ContentType="application/vnd.openxmlformats-officedocument.presentationml.slideLayout+xml"/>
  <Override PartName="/ppt/theme/theme20.xml" ContentType="application/vnd.openxmlformats-officedocument.theme+xml"/>
  <Override PartName="/ppt/slideLayouts/slideLayout21.xml" ContentType="application/vnd.openxmlformats-officedocument.presentationml.slideLayout+xml"/>
  <Override PartName="/ppt/theme/theme21.xml" ContentType="application/vnd.openxmlformats-officedocument.theme+xml"/>
  <Override PartName="/ppt/slideLayouts/slideLayout22.xml" ContentType="application/vnd.openxmlformats-officedocument.presentationml.slideLayout+xml"/>
  <Override PartName="/ppt/theme/theme2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5.xml" ContentType="application/vnd.openxmlformats-officedocument.theme+xml"/>
  <Override PartName="/ppt/slideLayouts/slideLayout46.xml" ContentType="application/vnd.openxmlformats-officedocument.presentationml.slideLayout+xml"/>
  <Override PartName="/ppt/theme/theme26.xml" ContentType="application/vnd.openxmlformats-officedocument.theme+xml"/>
  <Override PartName="/ppt/theme/theme27.xml" ContentType="application/vnd.openxmlformats-officedocument.theme+xml"/>
  <Override PartName="/ppt/theme/theme28.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7" r:id="rId1"/>
    <p:sldMasterId id="2147483669" r:id="rId2"/>
    <p:sldMasterId id="2147483673" r:id="rId3"/>
    <p:sldMasterId id="2147483675" r:id="rId4"/>
    <p:sldMasterId id="2147483677" r:id="rId5"/>
    <p:sldMasterId id="2147483679" r:id="rId6"/>
    <p:sldMasterId id="2147483681" r:id="rId7"/>
    <p:sldMasterId id="2147483683" r:id="rId8"/>
    <p:sldMasterId id="2147483710" r:id="rId9"/>
    <p:sldMasterId id="2147483712" r:id="rId10"/>
    <p:sldMasterId id="2147483714" r:id="rId11"/>
    <p:sldMasterId id="2147483716" r:id="rId12"/>
    <p:sldMasterId id="2147483718" r:id="rId13"/>
    <p:sldMasterId id="2147483720" r:id="rId14"/>
    <p:sldMasterId id="2147483722" r:id="rId15"/>
    <p:sldMasterId id="2147483724" r:id="rId16"/>
    <p:sldMasterId id="2147483726" r:id="rId17"/>
    <p:sldMasterId id="2147483730" r:id="rId18"/>
    <p:sldMasterId id="2147483732" r:id="rId19"/>
    <p:sldMasterId id="2147483734" r:id="rId20"/>
    <p:sldMasterId id="2147483736" r:id="rId21"/>
    <p:sldMasterId id="2147483738" r:id="rId22"/>
    <p:sldMasterId id="2147483650" r:id="rId23"/>
    <p:sldMasterId id="2147483663" r:id="rId24"/>
    <p:sldMasterId id="2147483659" r:id="rId25"/>
    <p:sldMasterId id="2147483687" r:id="rId26"/>
  </p:sldMasterIdLst>
  <p:notesMasterIdLst>
    <p:notesMasterId r:id="rId44"/>
  </p:notesMasterIdLst>
  <p:handoutMasterIdLst>
    <p:handoutMasterId r:id="rId45"/>
  </p:handoutMasterIdLst>
  <p:sldIdLst>
    <p:sldId id="280" r:id="rId27"/>
    <p:sldId id="264" r:id="rId28"/>
    <p:sldId id="261" r:id="rId29"/>
    <p:sldId id="283" r:id="rId30"/>
    <p:sldId id="262" r:id="rId31"/>
    <p:sldId id="284" r:id="rId32"/>
    <p:sldId id="286" r:id="rId33"/>
    <p:sldId id="287" r:id="rId34"/>
    <p:sldId id="288" r:id="rId35"/>
    <p:sldId id="296" r:id="rId36"/>
    <p:sldId id="303" r:id="rId37"/>
    <p:sldId id="307" r:id="rId38"/>
    <p:sldId id="302" r:id="rId39"/>
    <p:sldId id="304" r:id="rId40"/>
    <p:sldId id="305" r:id="rId41"/>
    <p:sldId id="306" r:id="rId42"/>
    <p:sldId id="310" r:id="rId43"/>
  </p:sldIdLst>
  <p:sldSz cx="12192000" cy="6858000"/>
  <p:notesSz cx="6858000" cy="9144000"/>
  <p:custDataLst>
    <p:tags r:id="rId46"/>
  </p:custDataLst>
  <p:defaultTextStyle>
    <a:defPPr>
      <a:defRPr lang="en-US"/>
    </a:defPPr>
    <a:lvl1pPr algn="l" rtl="0" eaLnBrk="0" fontAlgn="base" hangingPunct="0">
      <a:spcBef>
        <a:spcPct val="0"/>
      </a:spcBef>
      <a:spcAft>
        <a:spcPct val="0"/>
      </a:spcAft>
      <a:defRPr kern="1200">
        <a:solidFill>
          <a:schemeClr val="tx1"/>
        </a:solidFill>
        <a:latin typeface="Calibri" charset="0"/>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19BC03"/>
    <a:srgbClr val="21FF06"/>
    <a:srgbClr val="FC02FF"/>
    <a:srgbClr val="20FFFF"/>
    <a:srgbClr val="D6000D"/>
    <a:srgbClr val="FFCC00"/>
    <a:srgbClr val="00AFAB"/>
    <a:srgbClr val="004D7E"/>
    <a:srgbClr val="2F2F2F"/>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10"/>
    <p:restoredTop sz="94674"/>
  </p:normalViewPr>
  <p:slideViewPr>
    <p:cSldViewPr snapToGrid="0" snapToObjects="1">
      <p:cViewPr varScale="1">
        <p:scale>
          <a:sx n="86" d="100"/>
          <a:sy n="86" d="100"/>
        </p:scale>
        <p:origin x="528" y="96"/>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Master" Target="slideMasters/slideMaster26.xml"/><Relationship Id="rId39" Type="http://schemas.openxmlformats.org/officeDocument/2006/relationships/slide" Target="slides/slide13.xml"/><Relationship Id="rId21" Type="http://schemas.openxmlformats.org/officeDocument/2006/relationships/slideMaster" Target="slideMasters/slideMaster21.xml"/><Relationship Id="rId34" Type="http://schemas.openxmlformats.org/officeDocument/2006/relationships/slide" Target="slides/slide8.xml"/><Relationship Id="rId42" Type="http://schemas.openxmlformats.org/officeDocument/2006/relationships/slide" Target="slides/slide1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3.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6.xml"/><Relationship Id="rId37" Type="http://schemas.openxmlformats.org/officeDocument/2006/relationships/slide" Target="slides/slide11.xml"/><Relationship Id="rId40" Type="http://schemas.openxmlformats.org/officeDocument/2006/relationships/slide" Target="slides/slide14.xml"/><Relationship Id="rId45"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2.xml"/><Relationship Id="rId36" Type="http://schemas.openxmlformats.org/officeDocument/2006/relationships/slide" Target="slides/slide10.xml"/><Relationship Id="rId49"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5.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1.xml"/><Relationship Id="rId30" Type="http://schemas.openxmlformats.org/officeDocument/2006/relationships/slide" Target="slides/slide4.xml"/><Relationship Id="rId35" Type="http://schemas.openxmlformats.org/officeDocument/2006/relationships/slide" Target="slides/slide9.xml"/><Relationship Id="rId43" Type="http://schemas.openxmlformats.org/officeDocument/2006/relationships/slide" Target="slides/slide17.xml"/><Relationship Id="rId48"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7.xml"/><Relationship Id="rId38" Type="http://schemas.openxmlformats.org/officeDocument/2006/relationships/slide" Target="slides/slide12.xml"/><Relationship Id="rId46" Type="http://schemas.openxmlformats.org/officeDocument/2006/relationships/tags" Target="tags/tag1.xml"/><Relationship Id="rId20" Type="http://schemas.openxmlformats.org/officeDocument/2006/relationships/slideMaster" Target="slideMasters/slideMaster20.xml"/><Relationship Id="rId41"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iagrams/_rels/data1.xml.rels><?xml version="1.0" encoding="UTF-8" standalone="yes"?>
<Relationships xmlns="http://schemas.openxmlformats.org/package/2006/relationships"><Relationship Id="rId1" Type="http://schemas.openxmlformats.org/officeDocument/2006/relationships/image" Target="../media/image30.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30.jpe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148022-17E1-4ED7-BB8D-1E28F851F4A6}" type="doc">
      <dgm:prSet loTypeId="urn:microsoft.com/office/officeart/2005/8/layout/radial2" loCatId="relationship" qsTypeId="urn:microsoft.com/office/officeart/2005/8/quickstyle/simple5" qsCatId="simple" csTypeId="urn:microsoft.com/office/officeart/2005/8/colors/accent2_2" csCatId="accent2" phldr="1"/>
      <dgm:spPr/>
      <dgm:t>
        <a:bodyPr/>
        <a:lstStyle/>
        <a:p>
          <a:endParaRPr lang="en-GB"/>
        </a:p>
      </dgm:t>
    </dgm:pt>
    <dgm:pt modelId="{58B361E0-B071-4F5F-B378-A4273351902B}">
      <dgm:prSet custT="1"/>
      <dgm:spPr>
        <a:solidFill>
          <a:srgbClr val="91DEFA"/>
        </a:solidFill>
      </dgm:spPr>
      <dgm:t>
        <a:bodyPr/>
        <a:lstStyle/>
        <a:p>
          <a:pPr rtl="0">
            <a:lnSpc>
              <a:spcPct val="100000"/>
            </a:lnSpc>
            <a:spcAft>
              <a:spcPts val="0"/>
            </a:spcAft>
          </a:pPr>
          <a:r>
            <a:rPr lang="en-GB" sz="1600" dirty="0" smtClean="0">
              <a:solidFill>
                <a:schemeClr val="tx1"/>
              </a:solidFill>
              <a:latin typeface="Comic Sans MS" pitchFamily="66" charset="0"/>
            </a:rPr>
            <a:t>Great demand for postnatal care  </a:t>
          </a:r>
        </a:p>
        <a:p>
          <a:pPr rtl="0">
            <a:lnSpc>
              <a:spcPct val="100000"/>
            </a:lnSpc>
            <a:spcAft>
              <a:spcPts val="0"/>
            </a:spcAft>
          </a:pPr>
          <a:r>
            <a:rPr lang="en-GB" sz="1600" dirty="0" smtClean="0">
              <a:solidFill>
                <a:schemeClr val="tx1"/>
              </a:solidFill>
              <a:latin typeface="Comic Sans MS" pitchFamily="66" charset="0"/>
            </a:rPr>
            <a:t>Birth rate in</a:t>
          </a:r>
        </a:p>
        <a:p>
          <a:pPr rtl="0">
            <a:lnSpc>
              <a:spcPct val="100000"/>
            </a:lnSpc>
            <a:spcAft>
              <a:spcPts val="0"/>
            </a:spcAft>
          </a:pPr>
          <a:r>
            <a:rPr lang="en-GB" sz="1600" dirty="0" smtClean="0">
              <a:solidFill>
                <a:schemeClr val="tx1"/>
              </a:solidFill>
              <a:latin typeface="Comic Sans MS" pitchFamily="66" charset="0"/>
            </a:rPr>
            <a:t>2017 </a:t>
          </a:r>
          <a:r>
            <a:rPr lang="mr-IN" sz="1600" dirty="0" smtClean="0">
              <a:solidFill>
                <a:schemeClr val="tx1"/>
              </a:solidFill>
              <a:latin typeface="Comic Sans MS" pitchFamily="66" charset="0"/>
            </a:rPr>
            <a:t>–</a:t>
          </a:r>
          <a:r>
            <a:rPr lang="en-GB" sz="1600" dirty="0" smtClean="0">
              <a:solidFill>
                <a:schemeClr val="tx1"/>
              </a:solidFill>
              <a:latin typeface="Comic Sans MS" pitchFamily="66" charset="0"/>
            </a:rPr>
            <a:t> 62,053</a:t>
          </a:r>
          <a:endParaRPr lang="en-GB" sz="1600" dirty="0">
            <a:solidFill>
              <a:srgbClr val="FC02FF"/>
            </a:solidFill>
            <a:latin typeface="Comic Sans MS" pitchFamily="66" charset="0"/>
          </a:endParaRPr>
        </a:p>
      </dgm:t>
    </dgm:pt>
    <dgm:pt modelId="{61F73760-94B6-4176-BFB1-F479265A8724}" type="parTrans" cxnId="{B043C845-CC72-4D6D-AA97-003A96BB81D2}">
      <dgm:prSet/>
      <dgm:spPr>
        <a:ln>
          <a:solidFill>
            <a:srgbClr val="00AFAB"/>
          </a:solidFill>
        </a:ln>
      </dgm:spPr>
      <dgm:t>
        <a:bodyPr/>
        <a:lstStyle/>
        <a:p>
          <a:endParaRPr lang="en-GB"/>
        </a:p>
      </dgm:t>
    </dgm:pt>
    <dgm:pt modelId="{E8030FA1-38E3-47EF-82F2-B14FC7018FAB}" type="sibTrans" cxnId="{B043C845-CC72-4D6D-AA97-003A96BB81D2}">
      <dgm:prSet/>
      <dgm:spPr/>
      <dgm:t>
        <a:bodyPr/>
        <a:lstStyle/>
        <a:p>
          <a:endParaRPr lang="en-GB"/>
        </a:p>
      </dgm:t>
    </dgm:pt>
    <dgm:pt modelId="{C38C7E1B-6CC3-48A3-AEBC-896E291B0FCB}">
      <dgm:prSet custT="1"/>
      <dgm:spPr>
        <a:solidFill>
          <a:srgbClr val="91DEFA"/>
        </a:solidFill>
        <a:scene3d>
          <a:camera prst="orthographicFront" fov="0">
            <a:rot lat="0" lon="0" rev="0"/>
          </a:camera>
          <a:lightRig rig="glow" dir="t">
            <a:rot lat="0" lon="0" rev="6360000"/>
          </a:lightRig>
        </a:scene3d>
        <a:sp3d contourW="12700" prstMaterial="flat">
          <a:bevelT w="95250" h="101600"/>
          <a:contourClr>
            <a:schemeClr val="accent2">
              <a:hueOff val="0"/>
              <a:satOff val="0"/>
              <a:lumOff val="0"/>
              <a:alphaOff val="0"/>
              <a:satMod val="300000"/>
            </a:schemeClr>
          </a:contourClr>
        </a:sp3d>
      </dgm:spPr>
      <dgm:t>
        <a:bodyPr/>
        <a:lstStyle/>
        <a:p>
          <a:pPr rtl="0"/>
          <a:r>
            <a:rPr lang="en-GB" sz="1600" dirty="0" smtClean="0">
              <a:solidFill>
                <a:schemeClr val="tx1"/>
              </a:solidFill>
              <a:latin typeface="Comic Sans MS" pitchFamily="66" charset="0"/>
            </a:rPr>
            <a:t>No national community  midwifery </a:t>
          </a:r>
          <a:r>
            <a:rPr lang="mr-IN" sz="1600" dirty="0" smtClean="0">
              <a:solidFill>
                <a:schemeClr val="tx1"/>
              </a:solidFill>
              <a:latin typeface="Comic Sans MS" pitchFamily="66" charset="0"/>
            </a:rPr>
            <a:t>–</a:t>
          </a:r>
          <a:r>
            <a:rPr lang="en-GB" sz="1600" dirty="0" smtClean="0">
              <a:solidFill>
                <a:schemeClr val="tx1"/>
              </a:solidFill>
              <a:latin typeface="Comic Sans MS" pitchFamily="66" charset="0"/>
            </a:rPr>
            <a:t> Only pockets of PNC!</a:t>
          </a:r>
          <a:endParaRPr lang="en-GB" sz="1600" dirty="0">
            <a:solidFill>
              <a:schemeClr val="tx1"/>
            </a:solidFill>
            <a:latin typeface="Comic Sans MS" pitchFamily="66" charset="0"/>
          </a:endParaRPr>
        </a:p>
      </dgm:t>
    </dgm:pt>
    <dgm:pt modelId="{156B016E-BE91-4E48-900B-58579A616F3B}" type="parTrans" cxnId="{5FC62FF0-3682-497F-9869-A87441C49F43}">
      <dgm:prSet/>
      <dgm:spPr>
        <a:ln>
          <a:solidFill>
            <a:srgbClr val="00AFAB"/>
          </a:solidFill>
        </a:ln>
      </dgm:spPr>
      <dgm:t>
        <a:bodyPr/>
        <a:lstStyle/>
        <a:p>
          <a:endParaRPr lang="en-GB"/>
        </a:p>
      </dgm:t>
    </dgm:pt>
    <dgm:pt modelId="{B6EABAD0-F95C-40A3-B021-4D6F07C94FA9}" type="sibTrans" cxnId="{5FC62FF0-3682-497F-9869-A87441C49F43}">
      <dgm:prSet/>
      <dgm:spPr/>
      <dgm:t>
        <a:bodyPr/>
        <a:lstStyle/>
        <a:p>
          <a:endParaRPr lang="en-GB"/>
        </a:p>
      </dgm:t>
    </dgm:pt>
    <dgm:pt modelId="{0C49CCE7-4511-4A36-AFFB-DA394F5D12DB}">
      <dgm:prSet custT="1"/>
      <dgm:spPr>
        <a:solidFill>
          <a:srgbClr val="91DEFA"/>
        </a:solidFill>
      </dgm:spPr>
      <dgm:t>
        <a:bodyPr/>
        <a:lstStyle/>
        <a:p>
          <a:pPr rtl="0"/>
          <a:r>
            <a:rPr lang="en-GB" sz="1600" dirty="0" smtClean="0">
              <a:solidFill>
                <a:schemeClr val="tx1"/>
              </a:solidFill>
              <a:latin typeface="Comic Sans MS" pitchFamily="66" charset="0"/>
            </a:rPr>
            <a:t>Discharged home         24hrs – 48hrs   </a:t>
          </a:r>
          <a:endParaRPr lang="en-GB" sz="1600" dirty="0">
            <a:solidFill>
              <a:schemeClr val="tx1"/>
            </a:solidFill>
            <a:latin typeface="Comic Sans MS" pitchFamily="66" charset="0"/>
          </a:endParaRPr>
        </a:p>
      </dgm:t>
    </dgm:pt>
    <dgm:pt modelId="{3552A910-33AE-4931-8858-6F8D941A2D8A}" type="parTrans" cxnId="{27136D96-054C-459A-86EA-DD1D6435A8D6}">
      <dgm:prSet/>
      <dgm:spPr>
        <a:ln>
          <a:solidFill>
            <a:srgbClr val="00AFAB"/>
          </a:solidFill>
        </a:ln>
      </dgm:spPr>
      <dgm:t>
        <a:bodyPr/>
        <a:lstStyle/>
        <a:p>
          <a:endParaRPr lang="en-GB"/>
        </a:p>
      </dgm:t>
    </dgm:pt>
    <dgm:pt modelId="{5311270C-1204-468A-8161-4E9704521B17}" type="sibTrans" cxnId="{27136D96-054C-459A-86EA-DD1D6435A8D6}">
      <dgm:prSet/>
      <dgm:spPr/>
      <dgm:t>
        <a:bodyPr/>
        <a:lstStyle/>
        <a:p>
          <a:endParaRPr lang="en-GB"/>
        </a:p>
      </dgm:t>
    </dgm:pt>
    <dgm:pt modelId="{096C04CF-8D18-4A44-BF8B-B1E59D9A99F8}">
      <dgm:prSet custT="1"/>
      <dgm:spPr>
        <a:solidFill>
          <a:srgbClr val="91DEFA"/>
        </a:solidFill>
      </dgm:spPr>
      <dgm:t>
        <a:bodyPr/>
        <a:lstStyle/>
        <a:p>
          <a:pPr rtl="0">
            <a:lnSpc>
              <a:spcPct val="100000"/>
            </a:lnSpc>
            <a:spcAft>
              <a:spcPts val="0"/>
            </a:spcAft>
          </a:pPr>
          <a:r>
            <a:rPr lang="en-GB" sz="1600" dirty="0" smtClean="0">
              <a:solidFill>
                <a:schemeClr val="tx1"/>
              </a:solidFill>
              <a:latin typeface="Comic Sans MS" pitchFamily="66" charset="0"/>
            </a:rPr>
            <a:t>PHNs care for all members of the community</a:t>
          </a:r>
          <a:endParaRPr lang="en-GB" sz="1600" dirty="0">
            <a:solidFill>
              <a:schemeClr val="tx1"/>
            </a:solidFill>
            <a:latin typeface="Comic Sans MS" pitchFamily="66" charset="0"/>
          </a:endParaRPr>
        </a:p>
      </dgm:t>
    </dgm:pt>
    <dgm:pt modelId="{00F46E87-B80A-48D1-92B1-3AF1C7E423CB}" type="parTrans" cxnId="{FADE6EF6-C113-4094-A660-C39EB5434643}">
      <dgm:prSet/>
      <dgm:spPr>
        <a:ln>
          <a:solidFill>
            <a:srgbClr val="00AFAB"/>
          </a:solidFill>
        </a:ln>
      </dgm:spPr>
      <dgm:t>
        <a:bodyPr/>
        <a:lstStyle/>
        <a:p>
          <a:endParaRPr lang="en-GB"/>
        </a:p>
      </dgm:t>
    </dgm:pt>
    <dgm:pt modelId="{9BEF2196-8582-466D-A85A-CCA8B92DD203}" type="sibTrans" cxnId="{FADE6EF6-C113-4094-A660-C39EB5434643}">
      <dgm:prSet/>
      <dgm:spPr/>
      <dgm:t>
        <a:bodyPr/>
        <a:lstStyle/>
        <a:p>
          <a:endParaRPr lang="en-GB"/>
        </a:p>
      </dgm:t>
    </dgm:pt>
    <dgm:pt modelId="{D853FE00-0FB2-4AC3-B762-EC81466F9139}">
      <dgm:prSet custT="1"/>
      <dgm:spPr>
        <a:solidFill>
          <a:srgbClr val="91DEFA"/>
        </a:solidFill>
      </dgm:spPr>
      <dgm:t>
        <a:bodyPr/>
        <a:lstStyle/>
        <a:p>
          <a:pPr rtl="0"/>
          <a:r>
            <a:rPr lang="en-GB" sz="1400" dirty="0" smtClean="0">
              <a:solidFill>
                <a:schemeClr val="tx1"/>
              </a:solidFill>
              <a:latin typeface="Comic Sans MS" pitchFamily="66" charset="0"/>
            </a:rPr>
            <a:t>PHNs don’t  provide weekend service</a:t>
          </a:r>
          <a:endParaRPr lang="en-GB" sz="1400" dirty="0">
            <a:solidFill>
              <a:schemeClr val="tx1"/>
            </a:solidFill>
            <a:latin typeface="Comic Sans MS" pitchFamily="66" charset="0"/>
          </a:endParaRPr>
        </a:p>
      </dgm:t>
    </dgm:pt>
    <dgm:pt modelId="{F810D787-ED7C-4701-9EFC-11BFE557DAEA}" type="parTrans" cxnId="{A5FF2183-4D10-435B-B3AA-B1E3F940A975}">
      <dgm:prSet/>
      <dgm:spPr>
        <a:ln>
          <a:solidFill>
            <a:srgbClr val="00AFAB"/>
          </a:solidFill>
        </a:ln>
      </dgm:spPr>
      <dgm:t>
        <a:bodyPr/>
        <a:lstStyle/>
        <a:p>
          <a:endParaRPr lang="en-GB"/>
        </a:p>
      </dgm:t>
    </dgm:pt>
    <dgm:pt modelId="{D82A02A2-0C32-4CFC-8668-F49B25C192DD}" type="sibTrans" cxnId="{A5FF2183-4D10-435B-B3AA-B1E3F940A975}">
      <dgm:prSet/>
      <dgm:spPr/>
      <dgm:t>
        <a:bodyPr/>
        <a:lstStyle/>
        <a:p>
          <a:endParaRPr lang="en-GB"/>
        </a:p>
      </dgm:t>
    </dgm:pt>
    <dgm:pt modelId="{D0703AB4-8F9D-4EFA-A63F-61D8F713D596}">
      <dgm:prSet custT="1"/>
      <dgm:spPr>
        <a:solidFill>
          <a:srgbClr val="91DEFA"/>
        </a:solidFill>
      </dgm:spPr>
      <dgm:t>
        <a:bodyPr/>
        <a:lstStyle/>
        <a:p>
          <a:pPr rtl="0"/>
          <a:r>
            <a:rPr lang="en-GB" sz="1400" dirty="0" smtClean="0">
              <a:solidFill>
                <a:schemeClr val="tx1"/>
              </a:solidFill>
              <a:latin typeface="Comic Sans MS" pitchFamily="66" charset="0"/>
            </a:rPr>
            <a:t>From 2007 PHNs don’t need to be RM</a:t>
          </a:r>
          <a:endParaRPr lang="en-GB" sz="1400" dirty="0">
            <a:solidFill>
              <a:schemeClr val="tx1"/>
            </a:solidFill>
            <a:latin typeface="Comic Sans MS" pitchFamily="66" charset="0"/>
          </a:endParaRPr>
        </a:p>
      </dgm:t>
    </dgm:pt>
    <dgm:pt modelId="{EF132A3B-5762-417F-8713-6C7D3416AB15}" type="parTrans" cxnId="{31B89B3A-A8DF-44F3-A28F-2ABCD475DB57}">
      <dgm:prSet/>
      <dgm:spPr>
        <a:ln>
          <a:solidFill>
            <a:srgbClr val="00AFAB"/>
          </a:solidFill>
        </a:ln>
      </dgm:spPr>
      <dgm:t>
        <a:bodyPr/>
        <a:lstStyle/>
        <a:p>
          <a:endParaRPr lang="en-GB"/>
        </a:p>
      </dgm:t>
    </dgm:pt>
    <dgm:pt modelId="{B04BB2D8-C46D-49D1-93BD-CFA85FE61E72}" type="sibTrans" cxnId="{31B89B3A-A8DF-44F3-A28F-2ABCD475DB57}">
      <dgm:prSet/>
      <dgm:spPr/>
      <dgm:t>
        <a:bodyPr/>
        <a:lstStyle/>
        <a:p>
          <a:endParaRPr lang="en-GB"/>
        </a:p>
      </dgm:t>
    </dgm:pt>
    <dgm:pt modelId="{7992DB51-0A96-4FD7-A660-13582EEAA627}" type="pres">
      <dgm:prSet presAssocID="{19148022-17E1-4ED7-BB8D-1E28F851F4A6}" presName="composite" presStyleCnt="0">
        <dgm:presLayoutVars>
          <dgm:chMax val="5"/>
          <dgm:dir/>
          <dgm:animLvl val="ctr"/>
          <dgm:resizeHandles val="exact"/>
        </dgm:presLayoutVars>
      </dgm:prSet>
      <dgm:spPr/>
      <dgm:t>
        <a:bodyPr/>
        <a:lstStyle/>
        <a:p>
          <a:endParaRPr lang="en-GB"/>
        </a:p>
      </dgm:t>
    </dgm:pt>
    <dgm:pt modelId="{816A5FAC-1DAE-451D-B99A-BB4D181C0E09}" type="pres">
      <dgm:prSet presAssocID="{19148022-17E1-4ED7-BB8D-1E28F851F4A6}" presName="cycle" presStyleCnt="0"/>
      <dgm:spPr/>
    </dgm:pt>
    <dgm:pt modelId="{A99D7D10-05FD-48CA-A6F5-8E0D1068EB11}" type="pres">
      <dgm:prSet presAssocID="{19148022-17E1-4ED7-BB8D-1E28F851F4A6}" presName="centerShape" presStyleCnt="0"/>
      <dgm:spPr/>
    </dgm:pt>
    <dgm:pt modelId="{AE42810C-4BAD-44A0-B7D0-C20A0CC2A251}" type="pres">
      <dgm:prSet presAssocID="{19148022-17E1-4ED7-BB8D-1E28F851F4A6}" presName="connSite" presStyleLbl="node1" presStyleIdx="0" presStyleCnt="7"/>
      <dgm:spPr/>
    </dgm:pt>
    <dgm:pt modelId="{8241048E-ECC9-4873-89A0-FDFFB997D213}" type="pres">
      <dgm:prSet presAssocID="{19148022-17E1-4ED7-BB8D-1E28F851F4A6}" presName="visible" presStyleLbl="node1" presStyleIdx="0" presStyleCnt="7" custScaleX="243393" custScaleY="201335" custLinFactNeighborX="-78415" custLinFactNeighborY="2982"/>
      <dgm:spPr>
        <a:blipFill rotWithShape="0">
          <a:blip xmlns:r="http://schemas.openxmlformats.org/officeDocument/2006/relationships" r:embed="rId1"/>
          <a:stretch>
            <a:fillRect/>
          </a:stretch>
        </a:blipFill>
      </dgm:spPr>
      <dgm:t>
        <a:bodyPr/>
        <a:lstStyle/>
        <a:p>
          <a:endParaRPr lang="en-US"/>
        </a:p>
      </dgm:t>
    </dgm:pt>
    <dgm:pt modelId="{8FE06050-C56F-42B6-B80B-6E9EFAD6018A}" type="pres">
      <dgm:prSet presAssocID="{61F73760-94B6-4176-BFB1-F479265A8724}" presName="Name25" presStyleLbl="parChTrans1D1" presStyleIdx="0" presStyleCnt="6"/>
      <dgm:spPr/>
      <dgm:t>
        <a:bodyPr/>
        <a:lstStyle/>
        <a:p>
          <a:endParaRPr lang="en-GB"/>
        </a:p>
      </dgm:t>
    </dgm:pt>
    <dgm:pt modelId="{9F012C95-7E96-4BB6-9488-2550C7CF105D}" type="pres">
      <dgm:prSet presAssocID="{58B361E0-B071-4F5F-B378-A4273351902B}" presName="node" presStyleCnt="0"/>
      <dgm:spPr/>
    </dgm:pt>
    <dgm:pt modelId="{9F7B68DF-B026-4D2C-B29B-5BB02F1A7A3E}" type="pres">
      <dgm:prSet presAssocID="{58B361E0-B071-4F5F-B378-A4273351902B}" presName="parentNode" presStyleLbl="node1" presStyleIdx="1" presStyleCnt="7" custScaleX="234755" custScaleY="189379" custLinFactX="-20304" custLinFactNeighborX="-100000" custLinFactNeighborY="15561">
        <dgm:presLayoutVars>
          <dgm:chMax val="1"/>
          <dgm:bulletEnabled val="1"/>
        </dgm:presLayoutVars>
      </dgm:prSet>
      <dgm:spPr/>
      <dgm:t>
        <a:bodyPr/>
        <a:lstStyle/>
        <a:p>
          <a:endParaRPr lang="en-GB"/>
        </a:p>
      </dgm:t>
    </dgm:pt>
    <dgm:pt modelId="{A660EE06-D1FC-4635-901C-8CD4490D41F0}" type="pres">
      <dgm:prSet presAssocID="{58B361E0-B071-4F5F-B378-A4273351902B}" presName="childNode" presStyleLbl="revTx" presStyleIdx="0" presStyleCnt="0">
        <dgm:presLayoutVars>
          <dgm:bulletEnabled val="1"/>
        </dgm:presLayoutVars>
      </dgm:prSet>
      <dgm:spPr/>
      <dgm:t>
        <a:bodyPr/>
        <a:lstStyle/>
        <a:p>
          <a:endParaRPr lang="en-GB"/>
        </a:p>
      </dgm:t>
    </dgm:pt>
    <dgm:pt modelId="{D1A2EFC5-E8EE-4B4D-8326-84F7C4FED4C1}" type="pres">
      <dgm:prSet presAssocID="{156B016E-BE91-4E48-900B-58579A616F3B}" presName="Name25" presStyleLbl="parChTrans1D1" presStyleIdx="1" presStyleCnt="6"/>
      <dgm:spPr/>
      <dgm:t>
        <a:bodyPr/>
        <a:lstStyle/>
        <a:p>
          <a:endParaRPr lang="en-GB"/>
        </a:p>
      </dgm:t>
    </dgm:pt>
    <dgm:pt modelId="{BA6736CE-8EA5-4973-B9ED-B74F6D19EF8A}" type="pres">
      <dgm:prSet presAssocID="{C38C7E1B-6CC3-48A3-AEBC-896E291B0FCB}" presName="node" presStyleCnt="0"/>
      <dgm:spPr/>
    </dgm:pt>
    <dgm:pt modelId="{16FAFDAF-E1FC-4CA2-A13E-7CE63A9BE24E}" type="pres">
      <dgm:prSet presAssocID="{C38C7E1B-6CC3-48A3-AEBC-896E291B0FCB}" presName="parentNode" presStyleLbl="node1" presStyleIdx="2" presStyleCnt="7" custScaleX="228270" custScaleY="191428" custLinFactNeighborX="21845" custLinFactNeighborY="-68625">
        <dgm:presLayoutVars>
          <dgm:chMax val="1"/>
          <dgm:bulletEnabled val="1"/>
        </dgm:presLayoutVars>
      </dgm:prSet>
      <dgm:spPr/>
      <dgm:t>
        <a:bodyPr/>
        <a:lstStyle/>
        <a:p>
          <a:endParaRPr lang="en-GB"/>
        </a:p>
      </dgm:t>
    </dgm:pt>
    <dgm:pt modelId="{8F55C23B-89A8-49C5-B7E3-1D8A1D6811F4}" type="pres">
      <dgm:prSet presAssocID="{C38C7E1B-6CC3-48A3-AEBC-896E291B0FCB}" presName="childNode" presStyleLbl="revTx" presStyleIdx="0" presStyleCnt="0">
        <dgm:presLayoutVars>
          <dgm:bulletEnabled val="1"/>
        </dgm:presLayoutVars>
      </dgm:prSet>
      <dgm:spPr/>
    </dgm:pt>
    <dgm:pt modelId="{C2991BA2-FAC0-4AFD-968D-7416729FBF20}" type="pres">
      <dgm:prSet presAssocID="{3552A910-33AE-4931-8858-6F8D941A2D8A}" presName="Name25" presStyleLbl="parChTrans1D1" presStyleIdx="2" presStyleCnt="6"/>
      <dgm:spPr/>
      <dgm:t>
        <a:bodyPr/>
        <a:lstStyle/>
        <a:p>
          <a:endParaRPr lang="en-GB"/>
        </a:p>
      </dgm:t>
    </dgm:pt>
    <dgm:pt modelId="{7AFCA25E-1231-4E8A-A3E9-CF39891E2B51}" type="pres">
      <dgm:prSet presAssocID="{0C49CCE7-4511-4A36-AFFB-DA394F5D12DB}" presName="node" presStyleCnt="0"/>
      <dgm:spPr/>
    </dgm:pt>
    <dgm:pt modelId="{529DFB1C-33B1-4587-A52E-181AC3C60825}" type="pres">
      <dgm:prSet presAssocID="{0C49CCE7-4511-4A36-AFFB-DA394F5D12DB}" presName="parentNode" presStyleLbl="node1" presStyleIdx="3" presStyleCnt="7" custScaleX="206590" custScaleY="186147" custLinFactNeighborX="90035" custLinFactNeighborY="-31777">
        <dgm:presLayoutVars>
          <dgm:chMax val="1"/>
          <dgm:bulletEnabled val="1"/>
        </dgm:presLayoutVars>
      </dgm:prSet>
      <dgm:spPr/>
      <dgm:t>
        <a:bodyPr/>
        <a:lstStyle/>
        <a:p>
          <a:endParaRPr lang="en-GB"/>
        </a:p>
      </dgm:t>
    </dgm:pt>
    <dgm:pt modelId="{96EA9BFF-0257-43D9-8F6F-A9898B04EF4D}" type="pres">
      <dgm:prSet presAssocID="{0C49CCE7-4511-4A36-AFFB-DA394F5D12DB}" presName="childNode" presStyleLbl="revTx" presStyleIdx="0" presStyleCnt="0">
        <dgm:presLayoutVars>
          <dgm:bulletEnabled val="1"/>
        </dgm:presLayoutVars>
      </dgm:prSet>
      <dgm:spPr/>
    </dgm:pt>
    <dgm:pt modelId="{C76B27C4-75C8-4D3E-8CA2-6D39ECE3A1B2}" type="pres">
      <dgm:prSet presAssocID="{00F46E87-B80A-48D1-92B1-3AF1C7E423CB}" presName="Name25" presStyleLbl="parChTrans1D1" presStyleIdx="3" presStyleCnt="6"/>
      <dgm:spPr/>
      <dgm:t>
        <a:bodyPr/>
        <a:lstStyle/>
        <a:p>
          <a:endParaRPr lang="en-GB"/>
        </a:p>
      </dgm:t>
    </dgm:pt>
    <dgm:pt modelId="{39C223BF-043C-4E3F-8C63-0EAF7F05A970}" type="pres">
      <dgm:prSet presAssocID="{096C04CF-8D18-4A44-BF8B-B1E59D9A99F8}" presName="node" presStyleCnt="0"/>
      <dgm:spPr/>
    </dgm:pt>
    <dgm:pt modelId="{0EF87131-2755-4B0F-B761-F3642C8EA0C7}" type="pres">
      <dgm:prSet presAssocID="{096C04CF-8D18-4A44-BF8B-B1E59D9A99F8}" presName="parentNode" presStyleLbl="node1" presStyleIdx="4" presStyleCnt="7" custScaleX="216113" custScaleY="170522" custLinFactNeighborX="94084" custLinFactNeighborY="20665">
        <dgm:presLayoutVars>
          <dgm:chMax val="1"/>
          <dgm:bulletEnabled val="1"/>
        </dgm:presLayoutVars>
      </dgm:prSet>
      <dgm:spPr/>
      <dgm:t>
        <a:bodyPr/>
        <a:lstStyle/>
        <a:p>
          <a:endParaRPr lang="en-GB"/>
        </a:p>
      </dgm:t>
    </dgm:pt>
    <dgm:pt modelId="{AEC13234-824D-490B-8B82-BAF961B9669F}" type="pres">
      <dgm:prSet presAssocID="{096C04CF-8D18-4A44-BF8B-B1E59D9A99F8}" presName="childNode" presStyleLbl="revTx" presStyleIdx="0" presStyleCnt="0">
        <dgm:presLayoutVars>
          <dgm:bulletEnabled val="1"/>
        </dgm:presLayoutVars>
      </dgm:prSet>
      <dgm:spPr/>
    </dgm:pt>
    <dgm:pt modelId="{DA774CC7-A953-46BB-9D6E-D45BF275BE7F}" type="pres">
      <dgm:prSet presAssocID="{F810D787-ED7C-4701-9EFC-11BFE557DAEA}" presName="Name25" presStyleLbl="parChTrans1D1" presStyleIdx="4" presStyleCnt="6"/>
      <dgm:spPr/>
      <dgm:t>
        <a:bodyPr/>
        <a:lstStyle/>
        <a:p>
          <a:endParaRPr lang="en-GB"/>
        </a:p>
      </dgm:t>
    </dgm:pt>
    <dgm:pt modelId="{A35F357E-301D-4EA3-9A64-E4D45C574B52}" type="pres">
      <dgm:prSet presAssocID="{D853FE00-0FB2-4AC3-B762-EC81466F9139}" presName="node" presStyleCnt="0"/>
      <dgm:spPr/>
    </dgm:pt>
    <dgm:pt modelId="{F7B01AAF-4EEA-46A5-9F62-A06E3AAFC4B8}" type="pres">
      <dgm:prSet presAssocID="{D853FE00-0FB2-4AC3-B762-EC81466F9139}" presName="parentNode" presStyleLbl="node1" presStyleIdx="5" presStyleCnt="7" custScaleX="217439" custScaleY="175604" custLinFactNeighborX="34114" custLinFactNeighborY="47748">
        <dgm:presLayoutVars>
          <dgm:chMax val="1"/>
          <dgm:bulletEnabled val="1"/>
        </dgm:presLayoutVars>
      </dgm:prSet>
      <dgm:spPr/>
      <dgm:t>
        <a:bodyPr/>
        <a:lstStyle/>
        <a:p>
          <a:endParaRPr lang="en-GB"/>
        </a:p>
      </dgm:t>
    </dgm:pt>
    <dgm:pt modelId="{3BCB2389-E0F1-42F6-8D58-06B9DCF3C163}" type="pres">
      <dgm:prSet presAssocID="{D853FE00-0FB2-4AC3-B762-EC81466F9139}" presName="childNode" presStyleLbl="revTx" presStyleIdx="0" presStyleCnt="0">
        <dgm:presLayoutVars>
          <dgm:bulletEnabled val="1"/>
        </dgm:presLayoutVars>
      </dgm:prSet>
      <dgm:spPr/>
    </dgm:pt>
    <dgm:pt modelId="{01C24DE0-7A97-41A6-A5AB-D21A755926F8}" type="pres">
      <dgm:prSet presAssocID="{EF132A3B-5762-417F-8713-6C7D3416AB15}" presName="Name25" presStyleLbl="parChTrans1D1" presStyleIdx="5" presStyleCnt="6"/>
      <dgm:spPr/>
      <dgm:t>
        <a:bodyPr/>
        <a:lstStyle/>
        <a:p>
          <a:endParaRPr lang="en-GB"/>
        </a:p>
      </dgm:t>
    </dgm:pt>
    <dgm:pt modelId="{8F931193-254F-48C7-976A-5BF15D420A99}" type="pres">
      <dgm:prSet presAssocID="{D0703AB4-8F9D-4EFA-A63F-61D8F713D596}" presName="node" presStyleCnt="0"/>
      <dgm:spPr/>
    </dgm:pt>
    <dgm:pt modelId="{8B2D9AF7-61EA-47D1-8858-2E69CDF0C42A}" type="pres">
      <dgm:prSet presAssocID="{D0703AB4-8F9D-4EFA-A63F-61D8F713D596}" presName="parentNode" presStyleLbl="node1" presStyleIdx="6" presStyleCnt="7" custScaleX="217247" custScaleY="185319" custLinFactX="-600" custLinFactNeighborX="-100000" custLinFactNeighborY="-23278">
        <dgm:presLayoutVars>
          <dgm:chMax val="1"/>
          <dgm:bulletEnabled val="1"/>
        </dgm:presLayoutVars>
      </dgm:prSet>
      <dgm:spPr/>
      <dgm:t>
        <a:bodyPr/>
        <a:lstStyle/>
        <a:p>
          <a:endParaRPr lang="en-GB"/>
        </a:p>
      </dgm:t>
    </dgm:pt>
    <dgm:pt modelId="{5CD47F7B-3EA9-47FA-98AE-8381D1287ABC}" type="pres">
      <dgm:prSet presAssocID="{D0703AB4-8F9D-4EFA-A63F-61D8F713D596}" presName="childNode" presStyleLbl="revTx" presStyleIdx="0" presStyleCnt="0">
        <dgm:presLayoutVars>
          <dgm:bulletEnabled val="1"/>
        </dgm:presLayoutVars>
      </dgm:prSet>
      <dgm:spPr/>
      <dgm:t>
        <a:bodyPr/>
        <a:lstStyle/>
        <a:p>
          <a:endParaRPr lang="en-GB"/>
        </a:p>
      </dgm:t>
    </dgm:pt>
  </dgm:ptLst>
  <dgm:cxnLst>
    <dgm:cxn modelId="{A61AA3B8-A3C4-D541-88EA-A257DD7F6E09}" type="presOf" srcId="{19148022-17E1-4ED7-BB8D-1E28F851F4A6}" destId="{7992DB51-0A96-4FD7-A660-13582EEAA627}" srcOrd="0" destOrd="0" presId="urn:microsoft.com/office/officeart/2005/8/layout/radial2"/>
    <dgm:cxn modelId="{E965A10D-E9BD-8C4D-A212-7B1EF1BCEFBC}" type="presOf" srcId="{D853FE00-0FB2-4AC3-B762-EC81466F9139}" destId="{F7B01AAF-4EEA-46A5-9F62-A06E3AAFC4B8}" srcOrd="0" destOrd="0" presId="urn:microsoft.com/office/officeart/2005/8/layout/radial2"/>
    <dgm:cxn modelId="{A5FF2183-4D10-435B-B3AA-B1E3F940A975}" srcId="{19148022-17E1-4ED7-BB8D-1E28F851F4A6}" destId="{D853FE00-0FB2-4AC3-B762-EC81466F9139}" srcOrd="4" destOrd="0" parTransId="{F810D787-ED7C-4701-9EFC-11BFE557DAEA}" sibTransId="{D82A02A2-0C32-4CFC-8668-F49B25C192DD}"/>
    <dgm:cxn modelId="{31B89B3A-A8DF-44F3-A28F-2ABCD475DB57}" srcId="{19148022-17E1-4ED7-BB8D-1E28F851F4A6}" destId="{D0703AB4-8F9D-4EFA-A63F-61D8F713D596}" srcOrd="5" destOrd="0" parTransId="{EF132A3B-5762-417F-8713-6C7D3416AB15}" sibTransId="{B04BB2D8-C46D-49D1-93BD-CFA85FE61E72}"/>
    <dgm:cxn modelId="{3A7830DE-8CB2-5B4B-93B7-75EC4F4852BB}" type="presOf" srcId="{58B361E0-B071-4F5F-B378-A4273351902B}" destId="{9F7B68DF-B026-4D2C-B29B-5BB02F1A7A3E}" srcOrd="0" destOrd="0" presId="urn:microsoft.com/office/officeart/2005/8/layout/radial2"/>
    <dgm:cxn modelId="{FADE6EF6-C113-4094-A660-C39EB5434643}" srcId="{19148022-17E1-4ED7-BB8D-1E28F851F4A6}" destId="{096C04CF-8D18-4A44-BF8B-B1E59D9A99F8}" srcOrd="3" destOrd="0" parTransId="{00F46E87-B80A-48D1-92B1-3AF1C7E423CB}" sibTransId="{9BEF2196-8582-466D-A85A-CCA8B92DD203}"/>
    <dgm:cxn modelId="{B043C845-CC72-4D6D-AA97-003A96BB81D2}" srcId="{19148022-17E1-4ED7-BB8D-1E28F851F4A6}" destId="{58B361E0-B071-4F5F-B378-A4273351902B}" srcOrd="0" destOrd="0" parTransId="{61F73760-94B6-4176-BFB1-F479265A8724}" sibTransId="{E8030FA1-38E3-47EF-82F2-B14FC7018FAB}"/>
    <dgm:cxn modelId="{B3C3AFA1-6776-6746-9AF8-7152DB60974A}" type="presOf" srcId="{C38C7E1B-6CC3-48A3-AEBC-896E291B0FCB}" destId="{16FAFDAF-E1FC-4CA2-A13E-7CE63A9BE24E}" srcOrd="0" destOrd="0" presId="urn:microsoft.com/office/officeart/2005/8/layout/radial2"/>
    <dgm:cxn modelId="{83C47F25-C04C-554B-A6B8-E15DA66F0277}" type="presOf" srcId="{096C04CF-8D18-4A44-BF8B-B1E59D9A99F8}" destId="{0EF87131-2755-4B0F-B761-F3642C8EA0C7}" srcOrd="0" destOrd="0" presId="urn:microsoft.com/office/officeart/2005/8/layout/radial2"/>
    <dgm:cxn modelId="{27136D96-054C-459A-86EA-DD1D6435A8D6}" srcId="{19148022-17E1-4ED7-BB8D-1E28F851F4A6}" destId="{0C49CCE7-4511-4A36-AFFB-DA394F5D12DB}" srcOrd="2" destOrd="0" parTransId="{3552A910-33AE-4931-8858-6F8D941A2D8A}" sibTransId="{5311270C-1204-468A-8161-4E9704521B17}"/>
    <dgm:cxn modelId="{F802927A-1675-CE49-AA77-19A8FC597761}" type="presOf" srcId="{00F46E87-B80A-48D1-92B1-3AF1C7E423CB}" destId="{C76B27C4-75C8-4D3E-8CA2-6D39ECE3A1B2}" srcOrd="0" destOrd="0" presId="urn:microsoft.com/office/officeart/2005/8/layout/radial2"/>
    <dgm:cxn modelId="{F78272F9-AEC5-8A48-A1A4-9B64F4247C79}" type="presOf" srcId="{F810D787-ED7C-4701-9EFC-11BFE557DAEA}" destId="{DA774CC7-A953-46BB-9D6E-D45BF275BE7F}" srcOrd="0" destOrd="0" presId="urn:microsoft.com/office/officeart/2005/8/layout/radial2"/>
    <dgm:cxn modelId="{5FC62FF0-3682-497F-9869-A87441C49F43}" srcId="{19148022-17E1-4ED7-BB8D-1E28F851F4A6}" destId="{C38C7E1B-6CC3-48A3-AEBC-896E291B0FCB}" srcOrd="1" destOrd="0" parTransId="{156B016E-BE91-4E48-900B-58579A616F3B}" sibTransId="{B6EABAD0-F95C-40A3-B021-4D6F07C94FA9}"/>
    <dgm:cxn modelId="{CA7CE969-E486-EC4C-881A-00811E307A8F}" type="presOf" srcId="{0C49CCE7-4511-4A36-AFFB-DA394F5D12DB}" destId="{529DFB1C-33B1-4587-A52E-181AC3C60825}" srcOrd="0" destOrd="0" presId="urn:microsoft.com/office/officeart/2005/8/layout/radial2"/>
    <dgm:cxn modelId="{6D536DEA-1A9A-4D42-BDC9-042C2285B5D3}" type="presOf" srcId="{EF132A3B-5762-417F-8713-6C7D3416AB15}" destId="{01C24DE0-7A97-41A6-A5AB-D21A755926F8}" srcOrd="0" destOrd="0" presId="urn:microsoft.com/office/officeart/2005/8/layout/radial2"/>
    <dgm:cxn modelId="{733877B2-9711-7E42-82E6-F84B4F6D8FF3}" type="presOf" srcId="{D0703AB4-8F9D-4EFA-A63F-61D8F713D596}" destId="{8B2D9AF7-61EA-47D1-8858-2E69CDF0C42A}" srcOrd="0" destOrd="0" presId="urn:microsoft.com/office/officeart/2005/8/layout/radial2"/>
    <dgm:cxn modelId="{7C9C8E90-DCC0-3C4A-B5D4-9886D1ADB978}" type="presOf" srcId="{61F73760-94B6-4176-BFB1-F479265A8724}" destId="{8FE06050-C56F-42B6-B80B-6E9EFAD6018A}" srcOrd="0" destOrd="0" presId="urn:microsoft.com/office/officeart/2005/8/layout/radial2"/>
    <dgm:cxn modelId="{AF1E8555-BB3E-D74B-8421-4B2A037CEE3A}" type="presOf" srcId="{3552A910-33AE-4931-8858-6F8D941A2D8A}" destId="{C2991BA2-FAC0-4AFD-968D-7416729FBF20}" srcOrd="0" destOrd="0" presId="urn:microsoft.com/office/officeart/2005/8/layout/radial2"/>
    <dgm:cxn modelId="{014F7D96-DA10-7649-8F45-6B1468EB03D3}" type="presOf" srcId="{156B016E-BE91-4E48-900B-58579A616F3B}" destId="{D1A2EFC5-E8EE-4B4D-8326-84F7C4FED4C1}" srcOrd="0" destOrd="0" presId="urn:microsoft.com/office/officeart/2005/8/layout/radial2"/>
    <dgm:cxn modelId="{046DF0FB-E342-6147-8AF0-AFB41F121774}" type="presParOf" srcId="{7992DB51-0A96-4FD7-A660-13582EEAA627}" destId="{816A5FAC-1DAE-451D-B99A-BB4D181C0E09}" srcOrd="0" destOrd="0" presId="urn:microsoft.com/office/officeart/2005/8/layout/radial2"/>
    <dgm:cxn modelId="{71453ED6-2CDA-E349-90AA-27D248363AF6}" type="presParOf" srcId="{816A5FAC-1DAE-451D-B99A-BB4D181C0E09}" destId="{A99D7D10-05FD-48CA-A6F5-8E0D1068EB11}" srcOrd="0" destOrd="0" presId="urn:microsoft.com/office/officeart/2005/8/layout/radial2"/>
    <dgm:cxn modelId="{967B857A-E4B3-7E4C-8200-7F7662AC9B18}" type="presParOf" srcId="{A99D7D10-05FD-48CA-A6F5-8E0D1068EB11}" destId="{AE42810C-4BAD-44A0-B7D0-C20A0CC2A251}" srcOrd="0" destOrd="0" presId="urn:microsoft.com/office/officeart/2005/8/layout/radial2"/>
    <dgm:cxn modelId="{5492C174-6891-994C-89EE-CA0741410D03}" type="presParOf" srcId="{A99D7D10-05FD-48CA-A6F5-8E0D1068EB11}" destId="{8241048E-ECC9-4873-89A0-FDFFB997D213}" srcOrd="1" destOrd="0" presId="urn:microsoft.com/office/officeart/2005/8/layout/radial2"/>
    <dgm:cxn modelId="{0ABE6BA8-88D5-BF48-A04B-AEF6446608F0}" type="presParOf" srcId="{816A5FAC-1DAE-451D-B99A-BB4D181C0E09}" destId="{8FE06050-C56F-42B6-B80B-6E9EFAD6018A}" srcOrd="1" destOrd="0" presId="urn:microsoft.com/office/officeart/2005/8/layout/radial2"/>
    <dgm:cxn modelId="{F64DDA5B-F047-5845-8B81-D6FDB681529E}" type="presParOf" srcId="{816A5FAC-1DAE-451D-B99A-BB4D181C0E09}" destId="{9F012C95-7E96-4BB6-9488-2550C7CF105D}" srcOrd="2" destOrd="0" presId="urn:microsoft.com/office/officeart/2005/8/layout/radial2"/>
    <dgm:cxn modelId="{BCE0F5C9-BC45-E941-9757-F2EF9C1C4B16}" type="presParOf" srcId="{9F012C95-7E96-4BB6-9488-2550C7CF105D}" destId="{9F7B68DF-B026-4D2C-B29B-5BB02F1A7A3E}" srcOrd="0" destOrd="0" presId="urn:microsoft.com/office/officeart/2005/8/layout/radial2"/>
    <dgm:cxn modelId="{8AA4EBB1-954B-FD45-9F53-A5F991FEBF8F}" type="presParOf" srcId="{9F012C95-7E96-4BB6-9488-2550C7CF105D}" destId="{A660EE06-D1FC-4635-901C-8CD4490D41F0}" srcOrd="1" destOrd="0" presId="urn:microsoft.com/office/officeart/2005/8/layout/radial2"/>
    <dgm:cxn modelId="{AD46EF16-93EC-FC46-AE00-277EDEDDA247}" type="presParOf" srcId="{816A5FAC-1DAE-451D-B99A-BB4D181C0E09}" destId="{D1A2EFC5-E8EE-4B4D-8326-84F7C4FED4C1}" srcOrd="3" destOrd="0" presId="urn:microsoft.com/office/officeart/2005/8/layout/radial2"/>
    <dgm:cxn modelId="{EF59E42B-808E-3540-AFA9-CD6C7E446D14}" type="presParOf" srcId="{816A5FAC-1DAE-451D-B99A-BB4D181C0E09}" destId="{BA6736CE-8EA5-4973-B9ED-B74F6D19EF8A}" srcOrd="4" destOrd="0" presId="urn:microsoft.com/office/officeart/2005/8/layout/radial2"/>
    <dgm:cxn modelId="{BF6F4047-5CEC-7340-A4E6-1A502F11B9B2}" type="presParOf" srcId="{BA6736CE-8EA5-4973-B9ED-B74F6D19EF8A}" destId="{16FAFDAF-E1FC-4CA2-A13E-7CE63A9BE24E}" srcOrd="0" destOrd="0" presId="urn:microsoft.com/office/officeart/2005/8/layout/radial2"/>
    <dgm:cxn modelId="{CA73B41A-443A-FF40-9DB7-1A6F1B501E44}" type="presParOf" srcId="{BA6736CE-8EA5-4973-B9ED-B74F6D19EF8A}" destId="{8F55C23B-89A8-49C5-B7E3-1D8A1D6811F4}" srcOrd="1" destOrd="0" presId="urn:microsoft.com/office/officeart/2005/8/layout/radial2"/>
    <dgm:cxn modelId="{4AFCDAC6-99E6-6041-BD33-3942AEA190BD}" type="presParOf" srcId="{816A5FAC-1DAE-451D-B99A-BB4D181C0E09}" destId="{C2991BA2-FAC0-4AFD-968D-7416729FBF20}" srcOrd="5" destOrd="0" presId="urn:microsoft.com/office/officeart/2005/8/layout/radial2"/>
    <dgm:cxn modelId="{B5C3A393-5DA4-F442-BF9D-76E8A26DFA7D}" type="presParOf" srcId="{816A5FAC-1DAE-451D-B99A-BB4D181C0E09}" destId="{7AFCA25E-1231-4E8A-A3E9-CF39891E2B51}" srcOrd="6" destOrd="0" presId="urn:microsoft.com/office/officeart/2005/8/layout/radial2"/>
    <dgm:cxn modelId="{C1DCE49E-5DF4-D141-B6E4-75603D864EB3}" type="presParOf" srcId="{7AFCA25E-1231-4E8A-A3E9-CF39891E2B51}" destId="{529DFB1C-33B1-4587-A52E-181AC3C60825}" srcOrd="0" destOrd="0" presId="urn:microsoft.com/office/officeart/2005/8/layout/radial2"/>
    <dgm:cxn modelId="{8035186A-01CB-9444-9342-FE4984B2D070}" type="presParOf" srcId="{7AFCA25E-1231-4E8A-A3E9-CF39891E2B51}" destId="{96EA9BFF-0257-43D9-8F6F-A9898B04EF4D}" srcOrd="1" destOrd="0" presId="urn:microsoft.com/office/officeart/2005/8/layout/radial2"/>
    <dgm:cxn modelId="{21040C03-5E4E-9443-9C94-2D7BA389BC48}" type="presParOf" srcId="{816A5FAC-1DAE-451D-B99A-BB4D181C0E09}" destId="{C76B27C4-75C8-4D3E-8CA2-6D39ECE3A1B2}" srcOrd="7" destOrd="0" presId="urn:microsoft.com/office/officeart/2005/8/layout/radial2"/>
    <dgm:cxn modelId="{E185AD93-4C4C-994D-A648-18D74ACCBB01}" type="presParOf" srcId="{816A5FAC-1DAE-451D-B99A-BB4D181C0E09}" destId="{39C223BF-043C-4E3F-8C63-0EAF7F05A970}" srcOrd="8" destOrd="0" presId="urn:microsoft.com/office/officeart/2005/8/layout/radial2"/>
    <dgm:cxn modelId="{BE5D94A5-C936-EE42-B2E3-E27C1C1D59A3}" type="presParOf" srcId="{39C223BF-043C-4E3F-8C63-0EAF7F05A970}" destId="{0EF87131-2755-4B0F-B761-F3642C8EA0C7}" srcOrd="0" destOrd="0" presId="urn:microsoft.com/office/officeart/2005/8/layout/radial2"/>
    <dgm:cxn modelId="{A7033D6D-8369-1A41-9930-17A3B01FBABD}" type="presParOf" srcId="{39C223BF-043C-4E3F-8C63-0EAF7F05A970}" destId="{AEC13234-824D-490B-8B82-BAF961B9669F}" srcOrd="1" destOrd="0" presId="urn:microsoft.com/office/officeart/2005/8/layout/radial2"/>
    <dgm:cxn modelId="{80CBFCB2-350D-3242-8C20-F8B5C955184C}" type="presParOf" srcId="{816A5FAC-1DAE-451D-B99A-BB4D181C0E09}" destId="{DA774CC7-A953-46BB-9D6E-D45BF275BE7F}" srcOrd="9" destOrd="0" presId="urn:microsoft.com/office/officeart/2005/8/layout/radial2"/>
    <dgm:cxn modelId="{499B1974-967C-F648-9FEB-E9CC3AD578CD}" type="presParOf" srcId="{816A5FAC-1DAE-451D-B99A-BB4D181C0E09}" destId="{A35F357E-301D-4EA3-9A64-E4D45C574B52}" srcOrd="10" destOrd="0" presId="urn:microsoft.com/office/officeart/2005/8/layout/radial2"/>
    <dgm:cxn modelId="{48D93160-ED44-2248-B710-02E7F1E0F230}" type="presParOf" srcId="{A35F357E-301D-4EA3-9A64-E4D45C574B52}" destId="{F7B01AAF-4EEA-46A5-9F62-A06E3AAFC4B8}" srcOrd="0" destOrd="0" presId="urn:microsoft.com/office/officeart/2005/8/layout/radial2"/>
    <dgm:cxn modelId="{7950E9F2-EE0F-3A4C-A207-0CDABB784907}" type="presParOf" srcId="{A35F357E-301D-4EA3-9A64-E4D45C574B52}" destId="{3BCB2389-E0F1-42F6-8D58-06B9DCF3C163}" srcOrd="1" destOrd="0" presId="urn:microsoft.com/office/officeart/2005/8/layout/radial2"/>
    <dgm:cxn modelId="{CD16D6B3-ACB3-0849-852A-122DD901C3E0}" type="presParOf" srcId="{816A5FAC-1DAE-451D-B99A-BB4D181C0E09}" destId="{01C24DE0-7A97-41A6-A5AB-D21A755926F8}" srcOrd="11" destOrd="0" presId="urn:microsoft.com/office/officeart/2005/8/layout/radial2"/>
    <dgm:cxn modelId="{8BEECAE0-B828-224C-90EC-8FC36909BD33}" type="presParOf" srcId="{816A5FAC-1DAE-451D-B99A-BB4D181C0E09}" destId="{8F931193-254F-48C7-976A-5BF15D420A99}" srcOrd="12" destOrd="0" presId="urn:microsoft.com/office/officeart/2005/8/layout/radial2"/>
    <dgm:cxn modelId="{8CC1355A-D60C-BA45-A767-199D923D2342}" type="presParOf" srcId="{8F931193-254F-48C7-976A-5BF15D420A99}" destId="{8B2D9AF7-61EA-47D1-8858-2E69CDF0C42A}" srcOrd="0" destOrd="0" presId="urn:microsoft.com/office/officeart/2005/8/layout/radial2"/>
    <dgm:cxn modelId="{AE0611BB-D112-3645-8B16-C80BA738A2FA}" type="presParOf" srcId="{8F931193-254F-48C7-976A-5BF15D420A99}" destId="{5CD47F7B-3EA9-47FA-98AE-8381D1287ABC}"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DAEEC26-9811-A34F-BBA4-0583543EE4D2}" type="doc">
      <dgm:prSet loTypeId="urn:microsoft.com/office/officeart/2005/8/layout/arrow2" loCatId="" qsTypeId="urn:microsoft.com/office/officeart/2005/8/quickstyle/simple4" qsCatId="simple" csTypeId="urn:microsoft.com/office/officeart/2005/8/colors/accent1_2" csCatId="accent1" phldr="1"/>
      <dgm:spPr/>
      <dgm:t>
        <a:bodyPr/>
        <a:lstStyle/>
        <a:p>
          <a:endParaRPr lang="en-US"/>
        </a:p>
      </dgm:t>
    </dgm:pt>
    <dgm:pt modelId="{156DFB1E-89F8-FC42-B53F-0B962E362492}">
      <dgm:prSet/>
      <dgm:spPr/>
      <dgm:t>
        <a:bodyPr/>
        <a:lstStyle/>
        <a:p>
          <a:r>
            <a:rPr lang="en-GB" dirty="0" smtClean="0">
              <a:latin typeface="Comic Sans MS" pitchFamily="66" charset="0"/>
            </a:rPr>
            <a:t>Extremely vulnerable time </a:t>
          </a:r>
          <a:endParaRPr lang="en-US" dirty="0"/>
        </a:p>
      </dgm:t>
    </dgm:pt>
    <dgm:pt modelId="{7C7C8F85-502F-4F49-9F08-DABC3727DCF1}" type="parTrans" cxnId="{2DC84911-C4D3-B346-8E11-40E066D61664}">
      <dgm:prSet/>
      <dgm:spPr/>
      <dgm:t>
        <a:bodyPr/>
        <a:lstStyle/>
        <a:p>
          <a:endParaRPr lang="en-US"/>
        </a:p>
      </dgm:t>
    </dgm:pt>
    <dgm:pt modelId="{08C36C38-DC08-1347-89F8-E5A478A84B5C}" type="sibTrans" cxnId="{2DC84911-C4D3-B346-8E11-40E066D61664}">
      <dgm:prSet/>
      <dgm:spPr/>
      <dgm:t>
        <a:bodyPr/>
        <a:lstStyle/>
        <a:p>
          <a:endParaRPr lang="en-US"/>
        </a:p>
      </dgm:t>
    </dgm:pt>
    <dgm:pt modelId="{EE96CE7A-F3B7-6343-88FC-AD166EF3A99C}">
      <dgm:prSet phldrT="[Text]"/>
      <dgm:spPr/>
      <dgm:t>
        <a:bodyPr/>
        <a:lstStyle/>
        <a:p>
          <a:r>
            <a:rPr lang="en-GB" dirty="0" smtClean="0">
              <a:latin typeface="Comic Sans MS" pitchFamily="66" charset="0"/>
            </a:rPr>
            <a:t>Maternal morbidity</a:t>
          </a:r>
          <a:endParaRPr lang="en-US" dirty="0"/>
        </a:p>
      </dgm:t>
    </dgm:pt>
    <dgm:pt modelId="{28E6924C-8AA6-064F-8CFA-6EDFED64C096}" type="parTrans" cxnId="{DAA03C32-13F3-7047-9ED8-E6D5E56E5018}">
      <dgm:prSet/>
      <dgm:spPr/>
      <dgm:t>
        <a:bodyPr/>
        <a:lstStyle/>
        <a:p>
          <a:endParaRPr lang="en-US"/>
        </a:p>
      </dgm:t>
    </dgm:pt>
    <dgm:pt modelId="{341E8556-AF66-C941-98B8-69908E1AD6A2}" type="sibTrans" cxnId="{DAA03C32-13F3-7047-9ED8-E6D5E56E5018}">
      <dgm:prSet/>
      <dgm:spPr/>
      <dgm:t>
        <a:bodyPr/>
        <a:lstStyle/>
        <a:p>
          <a:endParaRPr lang="en-US"/>
        </a:p>
      </dgm:t>
    </dgm:pt>
    <dgm:pt modelId="{52393D62-B85F-4940-A800-1A95EFC18ED2}">
      <dgm:prSet phldrT="[Text]"/>
      <dgm:spPr/>
      <dgm:t>
        <a:bodyPr/>
        <a:lstStyle/>
        <a:p>
          <a:r>
            <a:rPr lang="en-GB" dirty="0" smtClean="0">
              <a:latin typeface="Comic Sans MS" pitchFamily="66" charset="0"/>
            </a:rPr>
            <a:t>Maternal mortality</a:t>
          </a:r>
          <a:endParaRPr lang="en-US" dirty="0"/>
        </a:p>
      </dgm:t>
    </dgm:pt>
    <dgm:pt modelId="{222F8053-41A9-5144-8CA0-4749F9F260D0}" type="parTrans" cxnId="{29DC1411-50E9-5D4A-BC47-2DA8AA01CBAD}">
      <dgm:prSet/>
      <dgm:spPr/>
      <dgm:t>
        <a:bodyPr/>
        <a:lstStyle/>
        <a:p>
          <a:endParaRPr lang="en-US"/>
        </a:p>
      </dgm:t>
    </dgm:pt>
    <dgm:pt modelId="{88033DFE-A56C-C944-BB85-21211BB34FFE}" type="sibTrans" cxnId="{29DC1411-50E9-5D4A-BC47-2DA8AA01CBAD}">
      <dgm:prSet/>
      <dgm:spPr/>
      <dgm:t>
        <a:bodyPr/>
        <a:lstStyle/>
        <a:p>
          <a:endParaRPr lang="en-US"/>
        </a:p>
      </dgm:t>
    </dgm:pt>
    <dgm:pt modelId="{447DA868-FD14-1347-B4D9-6A378DFC9E83}">
      <dgm:prSet/>
      <dgm:spPr/>
      <dgm:t>
        <a:bodyPr/>
        <a:lstStyle/>
        <a:p>
          <a:r>
            <a:rPr lang="en-GB" dirty="0" smtClean="0">
              <a:latin typeface="Comic Sans MS" pitchFamily="66" charset="0"/>
            </a:rPr>
            <a:t>‘</a:t>
          </a:r>
          <a:r>
            <a:rPr lang="en-GB" i="1" dirty="0" smtClean="0">
              <a:latin typeface="Comic Sans MS" pitchFamily="66" charset="0"/>
            </a:rPr>
            <a:t>Good mother’</a:t>
          </a:r>
          <a:endParaRPr lang="en-US" dirty="0"/>
        </a:p>
      </dgm:t>
    </dgm:pt>
    <dgm:pt modelId="{B729E468-4628-2147-A12F-F1972577C95C}" type="parTrans" cxnId="{53F416B1-0C2F-2245-95C0-BBB9721EBE61}">
      <dgm:prSet/>
      <dgm:spPr/>
      <dgm:t>
        <a:bodyPr/>
        <a:lstStyle/>
        <a:p>
          <a:endParaRPr lang="en-US"/>
        </a:p>
      </dgm:t>
    </dgm:pt>
    <dgm:pt modelId="{47484C11-5D8C-7B41-9BB6-B3FC59B87EA4}" type="sibTrans" cxnId="{53F416B1-0C2F-2245-95C0-BBB9721EBE61}">
      <dgm:prSet/>
      <dgm:spPr/>
      <dgm:t>
        <a:bodyPr/>
        <a:lstStyle/>
        <a:p>
          <a:endParaRPr lang="en-US"/>
        </a:p>
      </dgm:t>
    </dgm:pt>
    <dgm:pt modelId="{7603B68A-D56F-4B45-BB52-675A2BC10645}" type="pres">
      <dgm:prSet presAssocID="{1DAEEC26-9811-A34F-BBA4-0583543EE4D2}" presName="arrowDiagram" presStyleCnt="0">
        <dgm:presLayoutVars>
          <dgm:chMax val="5"/>
          <dgm:dir/>
          <dgm:resizeHandles val="exact"/>
        </dgm:presLayoutVars>
      </dgm:prSet>
      <dgm:spPr/>
      <dgm:t>
        <a:bodyPr/>
        <a:lstStyle/>
        <a:p>
          <a:endParaRPr lang="en-US"/>
        </a:p>
      </dgm:t>
    </dgm:pt>
    <dgm:pt modelId="{F729D47A-B378-DA44-B3AA-9E66286C935B}" type="pres">
      <dgm:prSet presAssocID="{1DAEEC26-9811-A34F-BBA4-0583543EE4D2}" presName="arrow" presStyleLbl="bgShp" presStyleIdx="0" presStyleCnt="1" custLinFactNeighborY="-770"/>
      <dgm:spPr/>
    </dgm:pt>
    <dgm:pt modelId="{4F7C511A-9F94-3E4D-955C-EECBC7FDFC25}" type="pres">
      <dgm:prSet presAssocID="{1DAEEC26-9811-A34F-BBA4-0583543EE4D2}" presName="arrowDiagram4" presStyleCnt="0"/>
      <dgm:spPr/>
    </dgm:pt>
    <dgm:pt modelId="{D1A69E46-BBAC-304A-8B5F-D885FE30ED1A}" type="pres">
      <dgm:prSet presAssocID="{156DFB1E-89F8-FC42-B53F-0B962E362492}" presName="bullet4a" presStyleLbl="node1" presStyleIdx="0" presStyleCnt="4"/>
      <dgm:spPr/>
    </dgm:pt>
    <dgm:pt modelId="{34A3CC10-9BCB-574B-BDF9-3BEF6AE4967A}" type="pres">
      <dgm:prSet presAssocID="{156DFB1E-89F8-FC42-B53F-0B962E362492}" presName="textBox4a" presStyleLbl="revTx" presStyleIdx="0" presStyleCnt="4">
        <dgm:presLayoutVars>
          <dgm:bulletEnabled val="1"/>
        </dgm:presLayoutVars>
      </dgm:prSet>
      <dgm:spPr/>
      <dgm:t>
        <a:bodyPr/>
        <a:lstStyle/>
        <a:p>
          <a:endParaRPr lang="en-US"/>
        </a:p>
      </dgm:t>
    </dgm:pt>
    <dgm:pt modelId="{BE44797B-F5C3-B644-B32C-D7B656BEDDF3}" type="pres">
      <dgm:prSet presAssocID="{447DA868-FD14-1347-B4D9-6A378DFC9E83}" presName="bullet4b" presStyleLbl="node1" presStyleIdx="1" presStyleCnt="4"/>
      <dgm:spPr/>
    </dgm:pt>
    <dgm:pt modelId="{9906B994-2D5D-E74F-ADA6-40763FD006C2}" type="pres">
      <dgm:prSet presAssocID="{447DA868-FD14-1347-B4D9-6A378DFC9E83}" presName="textBox4b" presStyleLbl="revTx" presStyleIdx="1" presStyleCnt="4">
        <dgm:presLayoutVars>
          <dgm:bulletEnabled val="1"/>
        </dgm:presLayoutVars>
      </dgm:prSet>
      <dgm:spPr/>
      <dgm:t>
        <a:bodyPr/>
        <a:lstStyle/>
        <a:p>
          <a:endParaRPr lang="en-US"/>
        </a:p>
      </dgm:t>
    </dgm:pt>
    <dgm:pt modelId="{FB65F251-8892-874F-A75F-748C75D1BF3B}" type="pres">
      <dgm:prSet presAssocID="{EE96CE7A-F3B7-6343-88FC-AD166EF3A99C}" presName="bullet4c" presStyleLbl="node1" presStyleIdx="2" presStyleCnt="4"/>
      <dgm:spPr/>
    </dgm:pt>
    <dgm:pt modelId="{F0501B76-C088-BC42-A956-2B22FB90A6D7}" type="pres">
      <dgm:prSet presAssocID="{EE96CE7A-F3B7-6343-88FC-AD166EF3A99C}" presName="textBox4c" presStyleLbl="revTx" presStyleIdx="2" presStyleCnt="4">
        <dgm:presLayoutVars>
          <dgm:bulletEnabled val="1"/>
        </dgm:presLayoutVars>
      </dgm:prSet>
      <dgm:spPr/>
      <dgm:t>
        <a:bodyPr/>
        <a:lstStyle/>
        <a:p>
          <a:endParaRPr lang="en-US"/>
        </a:p>
      </dgm:t>
    </dgm:pt>
    <dgm:pt modelId="{F6883D49-24A5-7040-96B2-34F885DAD24D}" type="pres">
      <dgm:prSet presAssocID="{52393D62-B85F-4940-A800-1A95EFC18ED2}" presName="bullet4d" presStyleLbl="node1" presStyleIdx="3" presStyleCnt="4"/>
      <dgm:spPr/>
    </dgm:pt>
    <dgm:pt modelId="{933FF76C-BE18-324D-B856-EDFB2BF8054B}" type="pres">
      <dgm:prSet presAssocID="{52393D62-B85F-4940-A800-1A95EFC18ED2}" presName="textBox4d" presStyleLbl="revTx" presStyleIdx="3" presStyleCnt="4">
        <dgm:presLayoutVars>
          <dgm:bulletEnabled val="1"/>
        </dgm:presLayoutVars>
      </dgm:prSet>
      <dgm:spPr/>
      <dgm:t>
        <a:bodyPr/>
        <a:lstStyle/>
        <a:p>
          <a:endParaRPr lang="en-US"/>
        </a:p>
      </dgm:t>
    </dgm:pt>
  </dgm:ptLst>
  <dgm:cxnLst>
    <dgm:cxn modelId="{EFD267F7-F100-5E4E-A96B-B84DD689CA31}" type="presOf" srcId="{52393D62-B85F-4940-A800-1A95EFC18ED2}" destId="{933FF76C-BE18-324D-B856-EDFB2BF8054B}" srcOrd="0" destOrd="0" presId="urn:microsoft.com/office/officeart/2005/8/layout/arrow2"/>
    <dgm:cxn modelId="{4A351EB9-7542-514C-82C9-83B97D4C186F}" type="presOf" srcId="{447DA868-FD14-1347-B4D9-6A378DFC9E83}" destId="{9906B994-2D5D-E74F-ADA6-40763FD006C2}" srcOrd="0" destOrd="0" presId="urn:microsoft.com/office/officeart/2005/8/layout/arrow2"/>
    <dgm:cxn modelId="{5A20B8BF-5A34-714F-9410-85A4682B2C4A}" type="presOf" srcId="{156DFB1E-89F8-FC42-B53F-0B962E362492}" destId="{34A3CC10-9BCB-574B-BDF9-3BEF6AE4967A}" srcOrd="0" destOrd="0" presId="urn:microsoft.com/office/officeart/2005/8/layout/arrow2"/>
    <dgm:cxn modelId="{2DC84911-C4D3-B346-8E11-40E066D61664}" srcId="{1DAEEC26-9811-A34F-BBA4-0583543EE4D2}" destId="{156DFB1E-89F8-FC42-B53F-0B962E362492}" srcOrd="0" destOrd="0" parTransId="{7C7C8F85-502F-4F49-9F08-DABC3727DCF1}" sibTransId="{08C36C38-DC08-1347-89F8-E5A478A84B5C}"/>
    <dgm:cxn modelId="{29DC1411-50E9-5D4A-BC47-2DA8AA01CBAD}" srcId="{1DAEEC26-9811-A34F-BBA4-0583543EE4D2}" destId="{52393D62-B85F-4940-A800-1A95EFC18ED2}" srcOrd="3" destOrd="0" parTransId="{222F8053-41A9-5144-8CA0-4749F9F260D0}" sibTransId="{88033DFE-A56C-C944-BB85-21211BB34FFE}"/>
    <dgm:cxn modelId="{53F416B1-0C2F-2245-95C0-BBB9721EBE61}" srcId="{1DAEEC26-9811-A34F-BBA4-0583543EE4D2}" destId="{447DA868-FD14-1347-B4D9-6A378DFC9E83}" srcOrd="1" destOrd="0" parTransId="{B729E468-4628-2147-A12F-F1972577C95C}" sibTransId="{47484C11-5D8C-7B41-9BB6-B3FC59B87EA4}"/>
    <dgm:cxn modelId="{FCF27515-31EF-BB40-88CA-6F870B651FDB}" type="presOf" srcId="{EE96CE7A-F3B7-6343-88FC-AD166EF3A99C}" destId="{F0501B76-C088-BC42-A956-2B22FB90A6D7}" srcOrd="0" destOrd="0" presId="urn:microsoft.com/office/officeart/2005/8/layout/arrow2"/>
    <dgm:cxn modelId="{DAA03C32-13F3-7047-9ED8-E6D5E56E5018}" srcId="{1DAEEC26-9811-A34F-BBA4-0583543EE4D2}" destId="{EE96CE7A-F3B7-6343-88FC-AD166EF3A99C}" srcOrd="2" destOrd="0" parTransId="{28E6924C-8AA6-064F-8CFA-6EDFED64C096}" sibTransId="{341E8556-AF66-C941-98B8-69908E1AD6A2}"/>
    <dgm:cxn modelId="{F4796397-D8D9-C548-B4C2-04F41FA70480}" type="presOf" srcId="{1DAEEC26-9811-A34F-BBA4-0583543EE4D2}" destId="{7603B68A-D56F-4B45-BB52-675A2BC10645}" srcOrd="0" destOrd="0" presId="urn:microsoft.com/office/officeart/2005/8/layout/arrow2"/>
    <dgm:cxn modelId="{2BC19297-9461-C94E-A10E-8FCCBD68A23B}" type="presParOf" srcId="{7603B68A-D56F-4B45-BB52-675A2BC10645}" destId="{F729D47A-B378-DA44-B3AA-9E66286C935B}" srcOrd="0" destOrd="0" presId="urn:microsoft.com/office/officeart/2005/8/layout/arrow2"/>
    <dgm:cxn modelId="{BDDA4162-4C48-8446-9D88-9A6BA1A48AD1}" type="presParOf" srcId="{7603B68A-D56F-4B45-BB52-675A2BC10645}" destId="{4F7C511A-9F94-3E4D-955C-EECBC7FDFC25}" srcOrd="1" destOrd="0" presId="urn:microsoft.com/office/officeart/2005/8/layout/arrow2"/>
    <dgm:cxn modelId="{248BCAE7-496B-CA43-B54E-C295D8B3848E}" type="presParOf" srcId="{4F7C511A-9F94-3E4D-955C-EECBC7FDFC25}" destId="{D1A69E46-BBAC-304A-8B5F-D885FE30ED1A}" srcOrd="0" destOrd="0" presId="urn:microsoft.com/office/officeart/2005/8/layout/arrow2"/>
    <dgm:cxn modelId="{22A6E0E7-2AF1-4C4B-A9EB-E101B2B40836}" type="presParOf" srcId="{4F7C511A-9F94-3E4D-955C-EECBC7FDFC25}" destId="{34A3CC10-9BCB-574B-BDF9-3BEF6AE4967A}" srcOrd="1" destOrd="0" presId="urn:microsoft.com/office/officeart/2005/8/layout/arrow2"/>
    <dgm:cxn modelId="{23F2EBA6-EC4D-7C47-8E0D-74568827E49E}" type="presParOf" srcId="{4F7C511A-9F94-3E4D-955C-EECBC7FDFC25}" destId="{BE44797B-F5C3-B644-B32C-D7B656BEDDF3}" srcOrd="2" destOrd="0" presId="urn:microsoft.com/office/officeart/2005/8/layout/arrow2"/>
    <dgm:cxn modelId="{42F76759-6DF1-3D4D-8F94-A6AABD40323C}" type="presParOf" srcId="{4F7C511A-9F94-3E4D-955C-EECBC7FDFC25}" destId="{9906B994-2D5D-E74F-ADA6-40763FD006C2}" srcOrd="3" destOrd="0" presId="urn:microsoft.com/office/officeart/2005/8/layout/arrow2"/>
    <dgm:cxn modelId="{BB3B445F-3ED5-A34B-895A-17A784D21309}" type="presParOf" srcId="{4F7C511A-9F94-3E4D-955C-EECBC7FDFC25}" destId="{FB65F251-8892-874F-A75F-748C75D1BF3B}" srcOrd="4" destOrd="0" presId="urn:microsoft.com/office/officeart/2005/8/layout/arrow2"/>
    <dgm:cxn modelId="{4EC7B692-FD0B-444C-AA1D-912F81E5580C}" type="presParOf" srcId="{4F7C511A-9F94-3E4D-955C-EECBC7FDFC25}" destId="{F0501B76-C088-BC42-A956-2B22FB90A6D7}" srcOrd="5" destOrd="0" presId="urn:microsoft.com/office/officeart/2005/8/layout/arrow2"/>
    <dgm:cxn modelId="{665442E6-81DE-054C-A710-25ED0F49FF74}" type="presParOf" srcId="{4F7C511A-9F94-3E4D-955C-EECBC7FDFC25}" destId="{F6883D49-24A5-7040-96B2-34F885DAD24D}" srcOrd="6" destOrd="0" presId="urn:microsoft.com/office/officeart/2005/8/layout/arrow2"/>
    <dgm:cxn modelId="{40D8DEB8-1CFE-8B42-926E-B13FD729AB66}" type="presParOf" srcId="{4F7C511A-9F94-3E4D-955C-EECBC7FDFC25}" destId="{933FF76C-BE18-324D-B856-EDFB2BF8054B}" srcOrd="7"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1066977-1344-45E5-8C2B-786A5A5517DE}"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GB"/>
        </a:p>
      </dgm:t>
    </dgm:pt>
    <dgm:pt modelId="{18D77000-ACBA-40F5-9AAF-74DAF5BFE14B}">
      <dgm:prSet custT="1">
        <dgm:style>
          <a:lnRef idx="2">
            <a:schemeClr val="accent1">
              <a:shade val="50000"/>
            </a:schemeClr>
          </a:lnRef>
          <a:fillRef idx="1">
            <a:schemeClr val="accent1"/>
          </a:fillRef>
          <a:effectRef idx="0">
            <a:schemeClr val="accent1"/>
          </a:effectRef>
          <a:fontRef idx="minor">
            <a:schemeClr val="lt1"/>
          </a:fontRef>
        </dgm:style>
      </dgm:prSet>
      <dgm:spPr>
        <a:solidFill>
          <a:srgbClr val="7F7F7F"/>
        </a:solidFill>
      </dgm:spPr>
      <dgm:t>
        <a:bodyPr/>
        <a:lstStyle/>
        <a:p>
          <a:pPr rtl="0"/>
          <a:r>
            <a:rPr lang="en-GB" sz="1400" dirty="0" smtClean="0">
              <a:latin typeface="Comic Sans MS"/>
              <a:cs typeface="Comic Sans MS"/>
            </a:rPr>
            <a:t>Participants recruited antenatally from an urban maternity hospital in Ireland</a:t>
          </a:r>
          <a:endParaRPr lang="en-GB" sz="1400" dirty="0">
            <a:latin typeface="Comic Sans MS"/>
            <a:cs typeface="Comic Sans MS"/>
          </a:endParaRPr>
        </a:p>
      </dgm:t>
    </dgm:pt>
    <dgm:pt modelId="{1CFCA204-F467-4FDF-B024-0EDF3BBC72E2}" type="parTrans" cxnId="{3829A878-8792-48E2-B071-E2CD184CFAD2}">
      <dgm:prSet/>
      <dgm:spPr/>
      <dgm:t>
        <a:bodyPr/>
        <a:lstStyle/>
        <a:p>
          <a:endParaRPr lang="en-GB"/>
        </a:p>
      </dgm:t>
    </dgm:pt>
    <dgm:pt modelId="{5547C359-2FCB-494F-8DE4-0E3C8EBAD0D6}" type="sibTrans" cxnId="{3829A878-8792-48E2-B071-E2CD184CFAD2}">
      <dgm:prSet/>
      <dgm:spPr/>
      <dgm:t>
        <a:bodyPr/>
        <a:lstStyle/>
        <a:p>
          <a:endParaRPr lang="en-GB"/>
        </a:p>
      </dgm:t>
    </dgm:pt>
    <dgm:pt modelId="{7A3941A6-C9FE-4908-A508-EE05B0259B16}">
      <dgm:prSet custT="1"/>
      <dgm:spPr>
        <a:solidFill>
          <a:srgbClr val="00B050"/>
        </a:solidFill>
      </dgm:spPr>
      <dgm:t>
        <a:bodyPr/>
        <a:lstStyle/>
        <a:p>
          <a:pPr rtl="0"/>
          <a:r>
            <a:rPr lang="en-GB" sz="1400" dirty="0" smtClean="0">
              <a:latin typeface="Comic Sans MS"/>
              <a:cs typeface="Comic Sans MS"/>
            </a:rPr>
            <a:t>The women were Irish and attended either obstetric-led private, semi-private, public or midwife-led clinics  </a:t>
          </a:r>
          <a:endParaRPr lang="en-GB" sz="1400" dirty="0">
            <a:latin typeface="Comic Sans MS"/>
            <a:cs typeface="Comic Sans MS"/>
          </a:endParaRPr>
        </a:p>
      </dgm:t>
    </dgm:pt>
    <dgm:pt modelId="{2DA3E6F5-F580-4CE5-93D7-16DFAC53287F}" type="parTrans" cxnId="{71F48C2E-ECDF-4F49-9388-0A7087FA25AD}">
      <dgm:prSet/>
      <dgm:spPr/>
      <dgm:t>
        <a:bodyPr/>
        <a:lstStyle/>
        <a:p>
          <a:endParaRPr lang="en-GB"/>
        </a:p>
      </dgm:t>
    </dgm:pt>
    <dgm:pt modelId="{A743DECA-3E25-4C8F-A005-BB525BD14ABC}" type="sibTrans" cxnId="{71F48C2E-ECDF-4F49-9388-0A7087FA25AD}">
      <dgm:prSet/>
      <dgm:spPr/>
      <dgm:t>
        <a:bodyPr/>
        <a:lstStyle/>
        <a:p>
          <a:endParaRPr lang="en-GB"/>
        </a:p>
      </dgm:t>
    </dgm:pt>
    <dgm:pt modelId="{EF538128-4CDC-4F18-9DC2-DB6CFDEE65AC}">
      <dgm:prSet custT="1">
        <dgm:style>
          <a:lnRef idx="2">
            <a:schemeClr val="accent1">
              <a:shade val="50000"/>
            </a:schemeClr>
          </a:lnRef>
          <a:fillRef idx="1">
            <a:schemeClr val="accent1"/>
          </a:fillRef>
          <a:effectRef idx="0">
            <a:schemeClr val="accent1"/>
          </a:effectRef>
          <a:fontRef idx="minor">
            <a:schemeClr val="lt1"/>
          </a:fontRef>
        </dgm:style>
      </dgm:prSet>
      <dgm:spPr>
        <a:solidFill>
          <a:srgbClr val="7F7F7F"/>
        </a:solidFill>
      </dgm:spPr>
      <dgm:t>
        <a:bodyPr/>
        <a:lstStyle/>
        <a:p>
          <a:pPr rtl="0"/>
          <a:r>
            <a:rPr lang="en-GB" sz="1400" dirty="0" smtClean="0">
              <a:latin typeface="Comic Sans MS"/>
              <a:cs typeface="Comic Sans MS"/>
            </a:rPr>
            <a:t>19/25 Irish women took part in a series of follow-up interviews, one before birth and two afterwards </a:t>
          </a:r>
          <a:endParaRPr lang="en-GB" sz="1400" dirty="0">
            <a:latin typeface="Comic Sans MS"/>
            <a:cs typeface="Comic Sans MS"/>
          </a:endParaRPr>
        </a:p>
      </dgm:t>
    </dgm:pt>
    <dgm:pt modelId="{6D4FEE5B-C874-415D-9A6B-76E600B41363}" type="parTrans" cxnId="{10513EAB-0207-452A-BEC4-A141712852E5}">
      <dgm:prSet/>
      <dgm:spPr/>
      <dgm:t>
        <a:bodyPr/>
        <a:lstStyle/>
        <a:p>
          <a:endParaRPr lang="en-GB"/>
        </a:p>
      </dgm:t>
    </dgm:pt>
    <dgm:pt modelId="{03DE204F-0D09-4B69-90A2-B435AA787BA1}" type="sibTrans" cxnId="{10513EAB-0207-452A-BEC4-A141712852E5}">
      <dgm:prSet/>
      <dgm:spPr/>
      <dgm:t>
        <a:bodyPr/>
        <a:lstStyle/>
        <a:p>
          <a:endParaRPr lang="en-GB"/>
        </a:p>
      </dgm:t>
    </dgm:pt>
    <dgm:pt modelId="{FDE7B91C-A251-4824-9B18-3025F463FB08}">
      <dgm:prSet custT="1">
        <dgm:style>
          <a:lnRef idx="3">
            <a:schemeClr val="lt1"/>
          </a:lnRef>
          <a:fillRef idx="1">
            <a:schemeClr val="accent3"/>
          </a:fillRef>
          <a:effectRef idx="1">
            <a:schemeClr val="accent3"/>
          </a:effectRef>
          <a:fontRef idx="minor">
            <a:schemeClr val="lt1"/>
          </a:fontRef>
        </dgm:style>
      </dgm:prSet>
      <dgm:spPr>
        <a:solidFill>
          <a:schemeClr val="accent5"/>
        </a:solidFill>
      </dgm:spPr>
      <dgm:t>
        <a:bodyPr/>
        <a:lstStyle/>
        <a:p>
          <a:pPr rtl="0"/>
          <a:r>
            <a:rPr lang="en-GB" sz="1400" b="1" dirty="0" smtClean="0">
              <a:solidFill>
                <a:schemeClr val="bg1"/>
              </a:solidFill>
              <a:latin typeface="Comic Sans MS"/>
              <a:cs typeface="Comic Sans MS"/>
            </a:rPr>
            <a:t>Data Collection</a:t>
          </a:r>
        </a:p>
        <a:p>
          <a:pPr rtl="0"/>
          <a:r>
            <a:rPr lang="en-GB" sz="1400" b="1" dirty="0" smtClean="0">
              <a:solidFill>
                <a:schemeClr val="bg1"/>
              </a:solidFill>
              <a:latin typeface="Comic Sans MS"/>
              <a:cs typeface="Comic Sans MS"/>
            </a:rPr>
            <a:t>Phase 1 </a:t>
          </a:r>
          <a:r>
            <a:rPr lang="en-GB" sz="1400" dirty="0" smtClean="0">
              <a:solidFill>
                <a:schemeClr val="bg1"/>
              </a:solidFill>
              <a:latin typeface="Comic Sans MS"/>
              <a:cs typeface="Comic Sans MS"/>
            </a:rPr>
            <a:t>involved six group interviews with a primigravid and multigravid group</a:t>
          </a:r>
          <a:endParaRPr lang="en-GB" sz="1400" dirty="0">
            <a:solidFill>
              <a:schemeClr val="bg1"/>
            </a:solidFill>
            <a:latin typeface="Comic Sans MS"/>
            <a:cs typeface="Comic Sans MS"/>
          </a:endParaRPr>
        </a:p>
      </dgm:t>
    </dgm:pt>
    <dgm:pt modelId="{16909F31-912C-4A52-8EA8-4D19F5F266DA}" type="parTrans" cxnId="{2B59EE05-C269-4CF5-AB3F-D324B1D03456}">
      <dgm:prSet/>
      <dgm:spPr/>
      <dgm:t>
        <a:bodyPr/>
        <a:lstStyle/>
        <a:p>
          <a:endParaRPr lang="en-GB"/>
        </a:p>
      </dgm:t>
    </dgm:pt>
    <dgm:pt modelId="{3679A11D-1C69-4C9D-BFD3-C509FE7CF82D}" type="sibTrans" cxnId="{2B59EE05-C269-4CF5-AB3F-D324B1D03456}">
      <dgm:prSet/>
      <dgm:spPr/>
      <dgm:t>
        <a:bodyPr/>
        <a:lstStyle/>
        <a:p>
          <a:endParaRPr lang="en-GB"/>
        </a:p>
      </dgm:t>
    </dgm:pt>
    <dgm:pt modelId="{057FC75F-2925-4868-8FB6-F2931577C8AA}">
      <dgm:prSet custT="1">
        <dgm:style>
          <a:lnRef idx="3">
            <a:schemeClr val="lt1"/>
          </a:lnRef>
          <a:fillRef idx="1">
            <a:schemeClr val="accent3"/>
          </a:fillRef>
          <a:effectRef idx="1">
            <a:schemeClr val="accent3"/>
          </a:effectRef>
          <a:fontRef idx="minor">
            <a:schemeClr val="lt1"/>
          </a:fontRef>
        </dgm:style>
      </dgm:prSet>
      <dgm:spPr>
        <a:solidFill>
          <a:srgbClr val="5B9BD5"/>
        </a:solidFill>
      </dgm:spPr>
      <dgm:t>
        <a:bodyPr/>
        <a:lstStyle/>
        <a:p>
          <a:pPr rtl="0"/>
          <a:r>
            <a:rPr lang="en-GB" sz="1400" b="1" dirty="0" smtClean="0">
              <a:solidFill>
                <a:schemeClr val="bg1"/>
              </a:solidFill>
              <a:latin typeface="Comic Sans MS"/>
              <a:cs typeface="Comic Sans MS"/>
            </a:rPr>
            <a:t>Data Collection</a:t>
          </a:r>
        </a:p>
        <a:p>
          <a:pPr rtl="0"/>
          <a:r>
            <a:rPr lang="en-GB" sz="1400" b="1" dirty="0" smtClean="0">
              <a:solidFill>
                <a:schemeClr val="bg1"/>
              </a:solidFill>
              <a:latin typeface="Comic Sans MS"/>
              <a:cs typeface="Comic Sans MS"/>
            </a:rPr>
            <a:t>Phase 2 </a:t>
          </a:r>
          <a:r>
            <a:rPr lang="en-GB" sz="1400" dirty="0" smtClean="0">
              <a:latin typeface="Comic Sans MS"/>
              <a:cs typeface="Comic Sans MS"/>
            </a:rPr>
            <a:t>involved 30 individual interviews with 5 </a:t>
          </a:r>
          <a:r>
            <a:rPr lang="en-GB" sz="1400" dirty="0" err="1" smtClean="0">
              <a:latin typeface="Comic Sans MS"/>
              <a:cs typeface="Comic Sans MS"/>
            </a:rPr>
            <a:t>primigravid</a:t>
          </a:r>
          <a:r>
            <a:rPr lang="en-GB" sz="1400" dirty="0" smtClean="0">
              <a:latin typeface="Comic Sans MS"/>
              <a:cs typeface="Comic Sans MS"/>
            </a:rPr>
            <a:t> and 5 multigravid women</a:t>
          </a:r>
          <a:endParaRPr lang="en-GB" sz="1400" dirty="0">
            <a:latin typeface="Comic Sans MS"/>
            <a:cs typeface="Comic Sans MS"/>
          </a:endParaRPr>
        </a:p>
      </dgm:t>
    </dgm:pt>
    <dgm:pt modelId="{645741A9-DF1F-42C2-BF07-586AE7D29989}" type="parTrans" cxnId="{8EB2E204-8781-4F60-91C7-89B66F2311B9}">
      <dgm:prSet/>
      <dgm:spPr/>
      <dgm:t>
        <a:bodyPr/>
        <a:lstStyle/>
        <a:p>
          <a:endParaRPr lang="en-GB"/>
        </a:p>
      </dgm:t>
    </dgm:pt>
    <dgm:pt modelId="{22E5579D-D68E-473C-AE45-C2D0F83B74BC}" type="sibTrans" cxnId="{8EB2E204-8781-4F60-91C7-89B66F2311B9}">
      <dgm:prSet/>
      <dgm:spPr/>
      <dgm:t>
        <a:bodyPr/>
        <a:lstStyle/>
        <a:p>
          <a:endParaRPr lang="en-GB"/>
        </a:p>
      </dgm:t>
    </dgm:pt>
    <dgm:pt modelId="{8FF461F4-035E-4662-A7E7-BBF4FE4A2C86}">
      <dgm:prSet custT="1">
        <dgm:style>
          <a:lnRef idx="2">
            <a:schemeClr val="accent1">
              <a:shade val="50000"/>
            </a:schemeClr>
          </a:lnRef>
          <a:fillRef idx="1">
            <a:schemeClr val="accent1"/>
          </a:fillRef>
          <a:effectRef idx="0">
            <a:schemeClr val="accent1"/>
          </a:effectRef>
          <a:fontRef idx="minor">
            <a:schemeClr val="lt1"/>
          </a:fontRef>
        </dgm:style>
      </dgm:prSet>
      <dgm:spPr>
        <a:solidFill>
          <a:srgbClr val="7F7F7F"/>
        </a:solidFill>
      </dgm:spPr>
      <dgm:t>
        <a:bodyPr/>
        <a:lstStyle/>
        <a:p>
          <a:pPr rtl="0"/>
          <a:r>
            <a:rPr lang="en-GB" sz="1400" dirty="0" smtClean="0">
              <a:latin typeface="Comic Sans MS"/>
              <a:cs typeface="Comic Sans MS"/>
            </a:rPr>
            <a:t>Transcriptionist transcribed each audio taped interview &amp; personally validated</a:t>
          </a:r>
          <a:endParaRPr lang="en-GB" sz="1400" dirty="0">
            <a:latin typeface="Comic Sans MS"/>
            <a:cs typeface="Comic Sans MS"/>
          </a:endParaRPr>
        </a:p>
      </dgm:t>
    </dgm:pt>
    <dgm:pt modelId="{5BE91817-F097-47AD-8ABA-9B43ADD2EB71}" type="parTrans" cxnId="{BEBBC919-9F5A-4E74-AC05-3D70DE9339DD}">
      <dgm:prSet/>
      <dgm:spPr/>
      <dgm:t>
        <a:bodyPr/>
        <a:lstStyle/>
        <a:p>
          <a:endParaRPr lang="en-GB"/>
        </a:p>
      </dgm:t>
    </dgm:pt>
    <dgm:pt modelId="{CC859FB2-51F7-4CE1-B056-996429A4B4C1}" type="sibTrans" cxnId="{BEBBC919-9F5A-4E74-AC05-3D70DE9339DD}">
      <dgm:prSet/>
      <dgm:spPr/>
      <dgm:t>
        <a:bodyPr/>
        <a:lstStyle/>
        <a:p>
          <a:endParaRPr lang="en-GB"/>
        </a:p>
      </dgm:t>
    </dgm:pt>
    <dgm:pt modelId="{0A280DDF-8C36-4D51-A845-0648BD015E0C}">
      <dgm:prSet custT="1">
        <dgm:style>
          <a:lnRef idx="2">
            <a:schemeClr val="accent1">
              <a:shade val="50000"/>
            </a:schemeClr>
          </a:lnRef>
          <a:fillRef idx="1">
            <a:schemeClr val="accent1"/>
          </a:fillRef>
          <a:effectRef idx="0">
            <a:schemeClr val="accent1"/>
          </a:effectRef>
          <a:fontRef idx="minor">
            <a:schemeClr val="lt1"/>
          </a:fontRef>
        </dgm:style>
      </dgm:prSet>
      <dgm:spPr>
        <a:solidFill>
          <a:schemeClr val="tx1">
            <a:lumMod val="50000"/>
            <a:lumOff val="50000"/>
          </a:schemeClr>
        </a:solidFill>
      </dgm:spPr>
      <dgm:t>
        <a:bodyPr/>
        <a:lstStyle/>
        <a:p>
          <a:pPr rtl="0">
            <a:lnSpc>
              <a:spcPct val="100000"/>
            </a:lnSpc>
            <a:spcAft>
              <a:spcPts val="0"/>
            </a:spcAft>
          </a:pPr>
          <a:r>
            <a:rPr lang="en-GB" sz="1400" dirty="0" smtClean="0">
              <a:latin typeface="Comic Sans MS" pitchFamily="66" charset="0"/>
            </a:rPr>
            <a:t>Undertook a detailed </a:t>
          </a:r>
        </a:p>
        <a:p>
          <a:pPr rtl="0">
            <a:lnSpc>
              <a:spcPct val="100000"/>
            </a:lnSpc>
            <a:spcAft>
              <a:spcPts val="0"/>
            </a:spcAft>
          </a:pPr>
          <a:r>
            <a:rPr lang="en-GB" sz="1400" dirty="0" smtClean="0">
              <a:latin typeface="Comic Sans MS"/>
              <a:cs typeface="Comic Sans MS"/>
            </a:rPr>
            <a:t>meta-synthesis of postnatal care</a:t>
          </a:r>
          <a:endParaRPr lang="en-GB" sz="1400" dirty="0">
            <a:latin typeface="Comic Sans MS"/>
            <a:cs typeface="Comic Sans MS"/>
          </a:endParaRPr>
        </a:p>
      </dgm:t>
    </dgm:pt>
    <dgm:pt modelId="{66B12CCA-1BF7-4B23-A143-EE28D7B3F84A}" type="parTrans" cxnId="{09544A10-9A76-4854-97E3-942D78E26356}">
      <dgm:prSet/>
      <dgm:spPr/>
      <dgm:t>
        <a:bodyPr/>
        <a:lstStyle/>
        <a:p>
          <a:endParaRPr lang="en-GB"/>
        </a:p>
      </dgm:t>
    </dgm:pt>
    <dgm:pt modelId="{828B1BEB-0FB9-4F1F-BE2A-EC6F0AD1787F}" type="sibTrans" cxnId="{09544A10-9A76-4854-97E3-942D78E26356}">
      <dgm:prSet/>
      <dgm:spPr/>
      <dgm:t>
        <a:bodyPr/>
        <a:lstStyle/>
        <a:p>
          <a:endParaRPr lang="en-GB"/>
        </a:p>
      </dgm:t>
    </dgm:pt>
    <dgm:pt modelId="{CC314FDB-D4C4-4D5D-8FE5-0817EFEA6AE8}" type="pres">
      <dgm:prSet presAssocID="{91066977-1344-45E5-8C2B-786A5A5517DE}" presName="diagram" presStyleCnt="0">
        <dgm:presLayoutVars>
          <dgm:dir/>
          <dgm:resizeHandles val="exact"/>
        </dgm:presLayoutVars>
      </dgm:prSet>
      <dgm:spPr/>
      <dgm:t>
        <a:bodyPr/>
        <a:lstStyle/>
        <a:p>
          <a:endParaRPr lang="en-GB"/>
        </a:p>
      </dgm:t>
    </dgm:pt>
    <dgm:pt modelId="{0483AE35-35EB-4EAA-91EC-4C32E996F5B2}" type="pres">
      <dgm:prSet presAssocID="{0A280DDF-8C36-4D51-A845-0648BD015E0C}" presName="node" presStyleLbl="node1" presStyleIdx="0" presStyleCnt="7" custScaleX="118769" custScaleY="138709">
        <dgm:presLayoutVars>
          <dgm:bulletEnabled val="1"/>
        </dgm:presLayoutVars>
      </dgm:prSet>
      <dgm:spPr/>
      <dgm:t>
        <a:bodyPr/>
        <a:lstStyle/>
        <a:p>
          <a:endParaRPr lang="en-GB"/>
        </a:p>
      </dgm:t>
    </dgm:pt>
    <dgm:pt modelId="{C14FB8A5-5B0B-4EAD-A2DB-CD51DD9A7A01}" type="pres">
      <dgm:prSet presAssocID="{828B1BEB-0FB9-4F1F-BE2A-EC6F0AD1787F}" presName="sibTrans" presStyleLbl="sibTrans2D1" presStyleIdx="0" presStyleCnt="6"/>
      <dgm:spPr/>
      <dgm:t>
        <a:bodyPr/>
        <a:lstStyle/>
        <a:p>
          <a:endParaRPr lang="en-GB"/>
        </a:p>
      </dgm:t>
    </dgm:pt>
    <dgm:pt modelId="{09FDC2E9-E11C-4490-B24B-9889EA9F5BDA}" type="pres">
      <dgm:prSet presAssocID="{828B1BEB-0FB9-4F1F-BE2A-EC6F0AD1787F}" presName="connectorText" presStyleLbl="sibTrans2D1" presStyleIdx="0" presStyleCnt="6"/>
      <dgm:spPr/>
      <dgm:t>
        <a:bodyPr/>
        <a:lstStyle/>
        <a:p>
          <a:endParaRPr lang="en-GB"/>
        </a:p>
      </dgm:t>
    </dgm:pt>
    <dgm:pt modelId="{821F68EB-C4A4-4BCB-8C27-5B66C51EFAC2}" type="pres">
      <dgm:prSet presAssocID="{18D77000-ACBA-40F5-9AAF-74DAF5BFE14B}" presName="node" presStyleLbl="node1" presStyleIdx="1" presStyleCnt="7" custScaleX="122013" custScaleY="139988">
        <dgm:presLayoutVars>
          <dgm:bulletEnabled val="1"/>
        </dgm:presLayoutVars>
      </dgm:prSet>
      <dgm:spPr/>
      <dgm:t>
        <a:bodyPr/>
        <a:lstStyle/>
        <a:p>
          <a:endParaRPr lang="en-GB"/>
        </a:p>
      </dgm:t>
    </dgm:pt>
    <dgm:pt modelId="{E72E593D-5BE5-4E67-A702-100EA9FAE975}" type="pres">
      <dgm:prSet presAssocID="{5547C359-2FCB-494F-8DE4-0E3C8EBAD0D6}" presName="sibTrans" presStyleLbl="sibTrans2D1" presStyleIdx="1" presStyleCnt="6"/>
      <dgm:spPr/>
      <dgm:t>
        <a:bodyPr/>
        <a:lstStyle/>
        <a:p>
          <a:endParaRPr lang="en-GB"/>
        </a:p>
      </dgm:t>
    </dgm:pt>
    <dgm:pt modelId="{5E681B80-2153-4C58-B523-819A3639C525}" type="pres">
      <dgm:prSet presAssocID="{5547C359-2FCB-494F-8DE4-0E3C8EBAD0D6}" presName="connectorText" presStyleLbl="sibTrans2D1" presStyleIdx="1" presStyleCnt="6"/>
      <dgm:spPr/>
      <dgm:t>
        <a:bodyPr/>
        <a:lstStyle/>
        <a:p>
          <a:endParaRPr lang="en-GB"/>
        </a:p>
      </dgm:t>
    </dgm:pt>
    <dgm:pt modelId="{32DA5529-E8EE-4A4F-8FDD-8E8C32F31BEC}" type="pres">
      <dgm:prSet presAssocID="{7A3941A6-C9FE-4908-A508-EE05B0259B16}" presName="node" presStyleLbl="node1" presStyleIdx="2" presStyleCnt="7" custScaleX="135165" custScaleY="152927">
        <dgm:presLayoutVars>
          <dgm:bulletEnabled val="1"/>
        </dgm:presLayoutVars>
      </dgm:prSet>
      <dgm:spPr/>
      <dgm:t>
        <a:bodyPr/>
        <a:lstStyle/>
        <a:p>
          <a:endParaRPr lang="en-GB"/>
        </a:p>
      </dgm:t>
    </dgm:pt>
    <dgm:pt modelId="{7F430EB1-2773-4DCD-98A5-7ADCB4FA2704}" type="pres">
      <dgm:prSet presAssocID="{A743DECA-3E25-4C8F-A005-BB525BD14ABC}" presName="sibTrans" presStyleLbl="sibTrans2D1" presStyleIdx="2" presStyleCnt="6"/>
      <dgm:spPr/>
      <dgm:t>
        <a:bodyPr/>
        <a:lstStyle/>
        <a:p>
          <a:endParaRPr lang="en-GB"/>
        </a:p>
      </dgm:t>
    </dgm:pt>
    <dgm:pt modelId="{50364E86-F9B9-4779-AD61-61A3B18985B8}" type="pres">
      <dgm:prSet presAssocID="{A743DECA-3E25-4C8F-A005-BB525BD14ABC}" presName="connectorText" presStyleLbl="sibTrans2D1" presStyleIdx="2" presStyleCnt="6"/>
      <dgm:spPr/>
      <dgm:t>
        <a:bodyPr/>
        <a:lstStyle/>
        <a:p>
          <a:endParaRPr lang="en-GB"/>
        </a:p>
      </dgm:t>
    </dgm:pt>
    <dgm:pt modelId="{3BB7C475-6415-4F05-8BC4-FC0AE1E71B6B}" type="pres">
      <dgm:prSet presAssocID="{EF538128-4CDC-4F18-9DC2-DB6CFDEE65AC}" presName="node" presStyleLbl="node1" presStyleIdx="3" presStyleCnt="7" custScaleX="134025" custScaleY="152098">
        <dgm:presLayoutVars>
          <dgm:bulletEnabled val="1"/>
        </dgm:presLayoutVars>
      </dgm:prSet>
      <dgm:spPr/>
      <dgm:t>
        <a:bodyPr/>
        <a:lstStyle/>
        <a:p>
          <a:endParaRPr lang="en-GB"/>
        </a:p>
      </dgm:t>
    </dgm:pt>
    <dgm:pt modelId="{A947D631-CB8F-4CC3-BA64-6582AF255292}" type="pres">
      <dgm:prSet presAssocID="{03DE204F-0D09-4B69-90A2-B435AA787BA1}" presName="sibTrans" presStyleLbl="sibTrans2D1" presStyleIdx="3" presStyleCnt="6"/>
      <dgm:spPr/>
      <dgm:t>
        <a:bodyPr/>
        <a:lstStyle/>
        <a:p>
          <a:endParaRPr lang="en-GB"/>
        </a:p>
      </dgm:t>
    </dgm:pt>
    <dgm:pt modelId="{E9CFA0DD-74C0-4E99-B349-502C329CB0EF}" type="pres">
      <dgm:prSet presAssocID="{03DE204F-0D09-4B69-90A2-B435AA787BA1}" presName="connectorText" presStyleLbl="sibTrans2D1" presStyleIdx="3" presStyleCnt="6"/>
      <dgm:spPr/>
      <dgm:t>
        <a:bodyPr/>
        <a:lstStyle/>
        <a:p>
          <a:endParaRPr lang="en-GB"/>
        </a:p>
      </dgm:t>
    </dgm:pt>
    <dgm:pt modelId="{4E112D8F-2879-46AC-8174-8BE8C4B9E952}" type="pres">
      <dgm:prSet presAssocID="{FDE7B91C-A251-4824-9B18-3025F463FB08}" presName="node" presStyleLbl="node1" presStyleIdx="4" presStyleCnt="7" custScaleX="119528" custScaleY="138311">
        <dgm:presLayoutVars>
          <dgm:bulletEnabled val="1"/>
        </dgm:presLayoutVars>
      </dgm:prSet>
      <dgm:spPr/>
      <dgm:t>
        <a:bodyPr/>
        <a:lstStyle/>
        <a:p>
          <a:endParaRPr lang="en-GB"/>
        </a:p>
      </dgm:t>
    </dgm:pt>
    <dgm:pt modelId="{BE11E3DB-50FF-4B5D-9D2B-E77D36AA0A74}" type="pres">
      <dgm:prSet presAssocID="{3679A11D-1C69-4C9D-BFD3-C509FE7CF82D}" presName="sibTrans" presStyleLbl="sibTrans2D1" presStyleIdx="4" presStyleCnt="6"/>
      <dgm:spPr/>
      <dgm:t>
        <a:bodyPr/>
        <a:lstStyle/>
        <a:p>
          <a:endParaRPr lang="en-GB"/>
        </a:p>
      </dgm:t>
    </dgm:pt>
    <dgm:pt modelId="{5A477A24-F409-4B05-9D37-A781CA5B161C}" type="pres">
      <dgm:prSet presAssocID="{3679A11D-1C69-4C9D-BFD3-C509FE7CF82D}" presName="connectorText" presStyleLbl="sibTrans2D1" presStyleIdx="4" presStyleCnt="6"/>
      <dgm:spPr/>
      <dgm:t>
        <a:bodyPr/>
        <a:lstStyle/>
        <a:p>
          <a:endParaRPr lang="en-GB"/>
        </a:p>
      </dgm:t>
    </dgm:pt>
    <dgm:pt modelId="{3199A9C8-0CB2-47F8-B3C1-2BF5102A9403}" type="pres">
      <dgm:prSet presAssocID="{057FC75F-2925-4868-8FB6-F2931577C8AA}" presName="node" presStyleLbl="node1" presStyleIdx="5" presStyleCnt="7" custScaleX="125648" custScaleY="138427">
        <dgm:presLayoutVars>
          <dgm:bulletEnabled val="1"/>
        </dgm:presLayoutVars>
      </dgm:prSet>
      <dgm:spPr/>
      <dgm:t>
        <a:bodyPr/>
        <a:lstStyle/>
        <a:p>
          <a:endParaRPr lang="en-GB"/>
        </a:p>
      </dgm:t>
    </dgm:pt>
    <dgm:pt modelId="{E0F081CB-DF4F-4DB0-A6BE-414E1A36F531}" type="pres">
      <dgm:prSet presAssocID="{22E5579D-D68E-473C-AE45-C2D0F83B74BC}" presName="sibTrans" presStyleLbl="sibTrans2D1" presStyleIdx="5" presStyleCnt="6"/>
      <dgm:spPr/>
      <dgm:t>
        <a:bodyPr/>
        <a:lstStyle/>
        <a:p>
          <a:endParaRPr lang="en-GB"/>
        </a:p>
      </dgm:t>
    </dgm:pt>
    <dgm:pt modelId="{AD17723B-B1E0-4F70-81DD-558E937A699A}" type="pres">
      <dgm:prSet presAssocID="{22E5579D-D68E-473C-AE45-C2D0F83B74BC}" presName="connectorText" presStyleLbl="sibTrans2D1" presStyleIdx="5" presStyleCnt="6"/>
      <dgm:spPr/>
      <dgm:t>
        <a:bodyPr/>
        <a:lstStyle/>
        <a:p>
          <a:endParaRPr lang="en-GB"/>
        </a:p>
      </dgm:t>
    </dgm:pt>
    <dgm:pt modelId="{CB8752BE-C830-431A-97B9-28327D4351A2}" type="pres">
      <dgm:prSet presAssocID="{8FF461F4-035E-4662-A7E7-BBF4FE4A2C86}" presName="node" presStyleLbl="node1" presStyleIdx="6" presStyleCnt="7" custScaleX="122536" custScaleY="130558">
        <dgm:presLayoutVars>
          <dgm:bulletEnabled val="1"/>
        </dgm:presLayoutVars>
      </dgm:prSet>
      <dgm:spPr/>
      <dgm:t>
        <a:bodyPr/>
        <a:lstStyle/>
        <a:p>
          <a:endParaRPr lang="en-GB"/>
        </a:p>
      </dgm:t>
    </dgm:pt>
  </dgm:ptLst>
  <dgm:cxnLst>
    <dgm:cxn modelId="{3002F328-C929-7F4A-86F6-6D349AEC49DB}" type="presOf" srcId="{91066977-1344-45E5-8C2B-786A5A5517DE}" destId="{CC314FDB-D4C4-4D5D-8FE5-0817EFEA6AE8}" srcOrd="0" destOrd="0" presId="urn:microsoft.com/office/officeart/2005/8/layout/process5"/>
    <dgm:cxn modelId="{71F48C2E-ECDF-4F49-9388-0A7087FA25AD}" srcId="{91066977-1344-45E5-8C2B-786A5A5517DE}" destId="{7A3941A6-C9FE-4908-A508-EE05B0259B16}" srcOrd="2" destOrd="0" parTransId="{2DA3E6F5-F580-4CE5-93D7-16DFAC53287F}" sibTransId="{A743DECA-3E25-4C8F-A005-BB525BD14ABC}"/>
    <dgm:cxn modelId="{9ACEB924-B46F-254A-8552-EB73D0A9CD5E}" type="presOf" srcId="{18D77000-ACBA-40F5-9AAF-74DAF5BFE14B}" destId="{821F68EB-C4A4-4BCB-8C27-5B66C51EFAC2}" srcOrd="0" destOrd="0" presId="urn:microsoft.com/office/officeart/2005/8/layout/process5"/>
    <dgm:cxn modelId="{2B59EE05-C269-4CF5-AB3F-D324B1D03456}" srcId="{91066977-1344-45E5-8C2B-786A5A5517DE}" destId="{FDE7B91C-A251-4824-9B18-3025F463FB08}" srcOrd="4" destOrd="0" parTransId="{16909F31-912C-4A52-8EA8-4D19F5F266DA}" sibTransId="{3679A11D-1C69-4C9D-BFD3-C509FE7CF82D}"/>
    <dgm:cxn modelId="{BF13CBEC-2B62-774C-82F5-6F361E250B7B}" type="presOf" srcId="{0A280DDF-8C36-4D51-A845-0648BD015E0C}" destId="{0483AE35-35EB-4EAA-91EC-4C32E996F5B2}" srcOrd="0" destOrd="0" presId="urn:microsoft.com/office/officeart/2005/8/layout/process5"/>
    <dgm:cxn modelId="{BEBBC919-9F5A-4E74-AC05-3D70DE9339DD}" srcId="{91066977-1344-45E5-8C2B-786A5A5517DE}" destId="{8FF461F4-035E-4662-A7E7-BBF4FE4A2C86}" srcOrd="6" destOrd="0" parTransId="{5BE91817-F097-47AD-8ABA-9B43ADD2EB71}" sibTransId="{CC859FB2-51F7-4CE1-B056-996429A4B4C1}"/>
    <dgm:cxn modelId="{A4873BC9-0D69-8847-B1A2-987B43091909}" type="presOf" srcId="{22E5579D-D68E-473C-AE45-C2D0F83B74BC}" destId="{AD17723B-B1E0-4F70-81DD-558E937A699A}" srcOrd="1" destOrd="0" presId="urn:microsoft.com/office/officeart/2005/8/layout/process5"/>
    <dgm:cxn modelId="{360BAEED-F1C7-5E4D-952E-C1127124EFD0}" type="presOf" srcId="{7A3941A6-C9FE-4908-A508-EE05B0259B16}" destId="{32DA5529-E8EE-4A4F-8FDD-8E8C32F31BEC}" srcOrd="0" destOrd="0" presId="urn:microsoft.com/office/officeart/2005/8/layout/process5"/>
    <dgm:cxn modelId="{41A853C9-D4BD-4945-9F10-0562ED5624E5}" type="presOf" srcId="{03DE204F-0D09-4B69-90A2-B435AA787BA1}" destId="{A947D631-CB8F-4CC3-BA64-6582AF255292}" srcOrd="0" destOrd="0" presId="urn:microsoft.com/office/officeart/2005/8/layout/process5"/>
    <dgm:cxn modelId="{D0D03B87-2047-FA40-919B-B39FA3973760}" type="presOf" srcId="{3679A11D-1C69-4C9D-BFD3-C509FE7CF82D}" destId="{BE11E3DB-50FF-4B5D-9D2B-E77D36AA0A74}" srcOrd="0" destOrd="0" presId="urn:microsoft.com/office/officeart/2005/8/layout/process5"/>
    <dgm:cxn modelId="{AA0E6CF6-94CB-EE43-8A38-5D182BC91665}" type="presOf" srcId="{8FF461F4-035E-4662-A7E7-BBF4FE4A2C86}" destId="{CB8752BE-C830-431A-97B9-28327D4351A2}" srcOrd="0" destOrd="0" presId="urn:microsoft.com/office/officeart/2005/8/layout/process5"/>
    <dgm:cxn modelId="{EBCA7780-CAAD-6947-8EE0-20D85C0F7DF6}" type="presOf" srcId="{828B1BEB-0FB9-4F1F-BE2A-EC6F0AD1787F}" destId="{C14FB8A5-5B0B-4EAD-A2DB-CD51DD9A7A01}" srcOrd="0" destOrd="0" presId="urn:microsoft.com/office/officeart/2005/8/layout/process5"/>
    <dgm:cxn modelId="{06A36B82-4DC8-E34D-A081-0718651A4B05}" type="presOf" srcId="{828B1BEB-0FB9-4F1F-BE2A-EC6F0AD1787F}" destId="{09FDC2E9-E11C-4490-B24B-9889EA9F5BDA}" srcOrd="1" destOrd="0" presId="urn:microsoft.com/office/officeart/2005/8/layout/process5"/>
    <dgm:cxn modelId="{10513EAB-0207-452A-BEC4-A141712852E5}" srcId="{91066977-1344-45E5-8C2B-786A5A5517DE}" destId="{EF538128-4CDC-4F18-9DC2-DB6CFDEE65AC}" srcOrd="3" destOrd="0" parTransId="{6D4FEE5B-C874-415D-9A6B-76E600B41363}" sibTransId="{03DE204F-0D09-4B69-90A2-B435AA787BA1}"/>
    <dgm:cxn modelId="{FF2C397D-04C2-DA47-B80D-D5024C72C8CE}" type="presOf" srcId="{057FC75F-2925-4868-8FB6-F2931577C8AA}" destId="{3199A9C8-0CB2-47F8-B3C1-2BF5102A9403}" srcOrd="0" destOrd="0" presId="urn:microsoft.com/office/officeart/2005/8/layout/process5"/>
    <dgm:cxn modelId="{8EB2E204-8781-4F60-91C7-89B66F2311B9}" srcId="{91066977-1344-45E5-8C2B-786A5A5517DE}" destId="{057FC75F-2925-4868-8FB6-F2931577C8AA}" srcOrd="5" destOrd="0" parTransId="{645741A9-DF1F-42C2-BF07-586AE7D29989}" sibTransId="{22E5579D-D68E-473C-AE45-C2D0F83B74BC}"/>
    <dgm:cxn modelId="{971EE129-C2F6-6F42-BE14-B7728345AF02}" type="presOf" srcId="{A743DECA-3E25-4C8F-A005-BB525BD14ABC}" destId="{50364E86-F9B9-4779-AD61-61A3B18985B8}" srcOrd="1" destOrd="0" presId="urn:microsoft.com/office/officeart/2005/8/layout/process5"/>
    <dgm:cxn modelId="{2F5AE072-587D-2F4A-B3B4-99712A50037C}" type="presOf" srcId="{EF538128-4CDC-4F18-9DC2-DB6CFDEE65AC}" destId="{3BB7C475-6415-4F05-8BC4-FC0AE1E71B6B}" srcOrd="0" destOrd="0" presId="urn:microsoft.com/office/officeart/2005/8/layout/process5"/>
    <dgm:cxn modelId="{5A9110E8-0265-C140-86EA-73FD890856EE}" type="presOf" srcId="{A743DECA-3E25-4C8F-A005-BB525BD14ABC}" destId="{7F430EB1-2773-4DCD-98A5-7ADCB4FA2704}" srcOrd="0" destOrd="0" presId="urn:microsoft.com/office/officeart/2005/8/layout/process5"/>
    <dgm:cxn modelId="{EBEC3381-4253-7648-A569-4CD14EFFE07F}" type="presOf" srcId="{5547C359-2FCB-494F-8DE4-0E3C8EBAD0D6}" destId="{E72E593D-5BE5-4E67-A702-100EA9FAE975}" srcOrd="0" destOrd="0" presId="urn:microsoft.com/office/officeart/2005/8/layout/process5"/>
    <dgm:cxn modelId="{3622BB40-18E3-FD49-970F-BCEB9F81564E}" type="presOf" srcId="{22E5579D-D68E-473C-AE45-C2D0F83B74BC}" destId="{E0F081CB-DF4F-4DB0-A6BE-414E1A36F531}" srcOrd="0" destOrd="0" presId="urn:microsoft.com/office/officeart/2005/8/layout/process5"/>
    <dgm:cxn modelId="{CDC8652D-EB68-5347-8E0D-43FC53FAEE44}" type="presOf" srcId="{3679A11D-1C69-4C9D-BFD3-C509FE7CF82D}" destId="{5A477A24-F409-4B05-9D37-A781CA5B161C}" srcOrd="1" destOrd="0" presId="urn:microsoft.com/office/officeart/2005/8/layout/process5"/>
    <dgm:cxn modelId="{5C8B7304-05E7-C941-99A5-F6290A9580AA}" type="presOf" srcId="{03DE204F-0D09-4B69-90A2-B435AA787BA1}" destId="{E9CFA0DD-74C0-4E99-B349-502C329CB0EF}" srcOrd="1" destOrd="0" presId="urn:microsoft.com/office/officeart/2005/8/layout/process5"/>
    <dgm:cxn modelId="{5C36BDCA-B775-D441-B35A-F6887707BBF1}" type="presOf" srcId="{FDE7B91C-A251-4824-9B18-3025F463FB08}" destId="{4E112D8F-2879-46AC-8174-8BE8C4B9E952}" srcOrd="0" destOrd="0" presId="urn:microsoft.com/office/officeart/2005/8/layout/process5"/>
    <dgm:cxn modelId="{0E14B850-AEF1-EA41-8A1D-535CF2314991}" type="presOf" srcId="{5547C359-2FCB-494F-8DE4-0E3C8EBAD0D6}" destId="{5E681B80-2153-4C58-B523-819A3639C525}" srcOrd="1" destOrd="0" presId="urn:microsoft.com/office/officeart/2005/8/layout/process5"/>
    <dgm:cxn modelId="{3829A878-8792-48E2-B071-E2CD184CFAD2}" srcId="{91066977-1344-45E5-8C2B-786A5A5517DE}" destId="{18D77000-ACBA-40F5-9AAF-74DAF5BFE14B}" srcOrd="1" destOrd="0" parTransId="{1CFCA204-F467-4FDF-B024-0EDF3BBC72E2}" sibTransId="{5547C359-2FCB-494F-8DE4-0E3C8EBAD0D6}"/>
    <dgm:cxn modelId="{09544A10-9A76-4854-97E3-942D78E26356}" srcId="{91066977-1344-45E5-8C2B-786A5A5517DE}" destId="{0A280DDF-8C36-4D51-A845-0648BD015E0C}" srcOrd="0" destOrd="0" parTransId="{66B12CCA-1BF7-4B23-A143-EE28D7B3F84A}" sibTransId="{828B1BEB-0FB9-4F1F-BE2A-EC6F0AD1787F}"/>
    <dgm:cxn modelId="{D1264F0B-C8A1-EF48-AD10-4CB5CBDBB52F}" type="presParOf" srcId="{CC314FDB-D4C4-4D5D-8FE5-0817EFEA6AE8}" destId="{0483AE35-35EB-4EAA-91EC-4C32E996F5B2}" srcOrd="0" destOrd="0" presId="urn:microsoft.com/office/officeart/2005/8/layout/process5"/>
    <dgm:cxn modelId="{EADD32A3-B3F0-034C-848D-55D8497F2108}" type="presParOf" srcId="{CC314FDB-D4C4-4D5D-8FE5-0817EFEA6AE8}" destId="{C14FB8A5-5B0B-4EAD-A2DB-CD51DD9A7A01}" srcOrd="1" destOrd="0" presId="urn:microsoft.com/office/officeart/2005/8/layout/process5"/>
    <dgm:cxn modelId="{A354375B-BF43-7B48-83DC-644238AB3068}" type="presParOf" srcId="{C14FB8A5-5B0B-4EAD-A2DB-CD51DD9A7A01}" destId="{09FDC2E9-E11C-4490-B24B-9889EA9F5BDA}" srcOrd="0" destOrd="0" presId="urn:microsoft.com/office/officeart/2005/8/layout/process5"/>
    <dgm:cxn modelId="{4DB23228-AB9A-1F4A-821E-27257602F4AA}" type="presParOf" srcId="{CC314FDB-D4C4-4D5D-8FE5-0817EFEA6AE8}" destId="{821F68EB-C4A4-4BCB-8C27-5B66C51EFAC2}" srcOrd="2" destOrd="0" presId="urn:microsoft.com/office/officeart/2005/8/layout/process5"/>
    <dgm:cxn modelId="{168CD6E9-CF62-1441-A59E-002E6E96ACF1}" type="presParOf" srcId="{CC314FDB-D4C4-4D5D-8FE5-0817EFEA6AE8}" destId="{E72E593D-5BE5-4E67-A702-100EA9FAE975}" srcOrd="3" destOrd="0" presId="urn:microsoft.com/office/officeart/2005/8/layout/process5"/>
    <dgm:cxn modelId="{F745DC44-DF98-CC42-B45C-FD7CC54397EA}" type="presParOf" srcId="{E72E593D-5BE5-4E67-A702-100EA9FAE975}" destId="{5E681B80-2153-4C58-B523-819A3639C525}" srcOrd="0" destOrd="0" presId="urn:microsoft.com/office/officeart/2005/8/layout/process5"/>
    <dgm:cxn modelId="{7ABF8B64-47ED-BE4C-BEB1-0F0216F4352C}" type="presParOf" srcId="{CC314FDB-D4C4-4D5D-8FE5-0817EFEA6AE8}" destId="{32DA5529-E8EE-4A4F-8FDD-8E8C32F31BEC}" srcOrd="4" destOrd="0" presId="urn:microsoft.com/office/officeart/2005/8/layout/process5"/>
    <dgm:cxn modelId="{2F5BE94B-8442-9D4E-95CB-1B1A66ABEDA3}" type="presParOf" srcId="{CC314FDB-D4C4-4D5D-8FE5-0817EFEA6AE8}" destId="{7F430EB1-2773-4DCD-98A5-7ADCB4FA2704}" srcOrd="5" destOrd="0" presId="urn:microsoft.com/office/officeart/2005/8/layout/process5"/>
    <dgm:cxn modelId="{BECFB434-F10B-414D-B3BB-848846BA96FE}" type="presParOf" srcId="{7F430EB1-2773-4DCD-98A5-7ADCB4FA2704}" destId="{50364E86-F9B9-4779-AD61-61A3B18985B8}" srcOrd="0" destOrd="0" presId="urn:microsoft.com/office/officeart/2005/8/layout/process5"/>
    <dgm:cxn modelId="{9303EABE-55F5-0F4A-8195-CAFA2A9373B9}" type="presParOf" srcId="{CC314FDB-D4C4-4D5D-8FE5-0817EFEA6AE8}" destId="{3BB7C475-6415-4F05-8BC4-FC0AE1E71B6B}" srcOrd="6" destOrd="0" presId="urn:microsoft.com/office/officeart/2005/8/layout/process5"/>
    <dgm:cxn modelId="{FDA73607-4839-F147-B79C-8B91C1942575}" type="presParOf" srcId="{CC314FDB-D4C4-4D5D-8FE5-0817EFEA6AE8}" destId="{A947D631-CB8F-4CC3-BA64-6582AF255292}" srcOrd="7" destOrd="0" presId="urn:microsoft.com/office/officeart/2005/8/layout/process5"/>
    <dgm:cxn modelId="{EA947B3D-1A90-B446-BD00-D46700362769}" type="presParOf" srcId="{A947D631-CB8F-4CC3-BA64-6582AF255292}" destId="{E9CFA0DD-74C0-4E99-B349-502C329CB0EF}" srcOrd="0" destOrd="0" presId="urn:microsoft.com/office/officeart/2005/8/layout/process5"/>
    <dgm:cxn modelId="{F976E203-6354-6D4E-A83E-30321F6EB33E}" type="presParOf" srcId="{CC314FDB-D4C4-4D5D-8FE5-0817EFEA6AE8}" destId="{4E112D8F-2879-46AC-8174-8BE8C4B9E952}" srcOrd="8" destOrd="0" presId="urn:microsoft.com/office/officeart/2005/8/layout/process5"/>
    <dgm:cxn modelId="{5038208E-C74A-6348-8B60-060F1847EBE6}" type="presParOf" srcId="{CC314FDB-D4C4-4D5D-8FE5-0817EFEA6AE8}" destId="{BE11E3DB-50FF-4B5D-9D2B-E77D36AA0A74}" srcOrd="9" destOrd="0" presId="urn:microsoft.com/office/officeart/2005/8/layout/process5"/>
    <dgm:cxn modelId="{E98A820A-F0B9-5A4B-80A4-77165AE87E7B}" type="presParOf" srcId="{BE11E3DB-50FF-4B5D-9D2B-E77D36AA0A74}" destId="{5A477A24-F409-4B05-9D37-A781CA5B161C}" srcOrd="0" destOrd="0" presId="urn:microsoft.com/office/officeart/2005/8/layout/process5"/>
    <dgm:cxn modelId="{9BE45CFC-726E-BF49-9D52-DCE5DD66151F}" type="presParOf" srcId="{CC314FDB-D4C4-4D5D-8FE5-0817EFEA6AE8}" destId="{3199A9C8-0CB2-47F8-B3C1-2BF5102A9403}" srcOrd="10" destOrd="0" presId="urn:microsoft.com/office/officeart/2005/8/layout/process5"/>
    <dgm:cxn modelId="{FC276389-A5C0-8B45-A6EE-7878367A1CA5}" type="presParOf" srcId="{CC314FDB-D4C4-4D5D-8FE5-0817EFEA6AE8}" destId="{E0F081CB-DF4F-4DB0-A6BE-414E1A36F531}" srcOrd="11" destOrd="0" presId="urn:microsoft.com/office/officeart/2005/8/layout/process5"/>
    <dgm:cxn modelId="{2CB53A6E-9035-ED4D-96CB-A6CA510922A7}" type="presParOf" srcId="{E0F081CB-DF4F-4DB0-A6BE-414E1A36F531}" destId="{AD17723B-B1E0-4F70-81DD-558E937A699A}" srcOrd="0" destOrd="0" presId="urn:microsoft.com/office/officeart/2005/8/layout/process5"/>
    <dgm:cxn modelId="{9C19613D-171C-2341-BFBD-F70B0ADBA589}" type="presParOf" srcId="{CC314FDB-D4C4-4D5D-8FE5-0817EFEA6AE8}" destId="{CB8752BE-C830-431A-97B9-28327D4351A2}" srcOrd="12"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C24DE0-7A97-41A6-A5AB-D21A755926F8}">
      <dsp:nvSpPr>
        <dsp:cNvPr id="0" name=""/>
        <dsp:cNvSpPr/>
      </dsp:nvSpPr>
      <dsp:spPr>
        <a:xfrm rot="4089725">
          <a:off x="3397617" y="4297506"/>
          <a:ext cx="1334772" cy="23906"/>
        </a:xfrm>
        <a:custGeom>
          <a:avLst/>
          <a:gdLst/>
          <a:ahLst/>
          <a:cxnLst/>
          <a:rect l="0" t="0" r="0" b="0"/>
          <a:pathLst>
            <a:path>
              <a:moveTo>
                <a:pt x="0" y="11953"/>
              </a:moveTo>
              <a:lnTo>
                <a:pt x="1334772" y="11953"/>
              </a:lnTo>
            </a:path>
          </a:pathLst>
        </a:custGeom>
        <a:noFill/>
        <a:ln w="12700" cap="flat" cmpd="sng" algn="ctr">
          <a:solidFill>
            <a:srgbClr val="00AFAB"/>
          </a:solidFill>
          <a:prstDash val="solid"/>
          <a:miter lim="800000"/>
        </a:ln>
        <a:effectLst/>
      </dsp:spPr>
      <dsp:style>
        <a:lnRef idx="2">
          <a:scrgbClr r="0" g="0" b="0"/>
        </a:lnRef>
        <a:fillRef idx="0">
          <a:scrgbClr r="0" g="0" b="0"/>
        </a:fillRef>
        <a:effectRef idx="0">
          <a:scrgbClr r="0" g="0" b="0"/>
        </a:effectRef>
        <a:fontRef idx="minor"/>
      </dsp:style>
    </dsp:sp>
    <dsp:sp modelId="{DA774CC7-A953-46BB-9D6E-D45BF275BE7F}">
      <dsp:nvSpPr>
        <dsp:cNvPr id="0" name=""/>
        <dsp:cNvSpPr/>
      </dsp:nvSpPr>
      <dsp:spPr>
        <a:xfrm rot="2206582">
          <a:off x="3914047" y="4180049"/>
          <a:ext cx="2109643" cy="23906"/>
        </a:xfrm>
        <a:custGeom>
          <a:avLst/>
          <a:gdLst/>
          <a:ahLst/>
          <a:cxnLst/>
          <a:rect l="0" t="0" r="0" b="0"/>
          <a:pathLst>
            <a:path>
              <a:moveTo>
                <a:pt x="0" y="11953"/>
              </a:moveTo>
              <a:lnTo>
                <a:pt x="2109643" y="11953"/>
              </a:lnTo>
            </a:path>
          </a:pathLst>
        </a:custGeom>
        <a:noFill/>
        <a:ln w="12700" cap="flat" cmpd="sng" algn="ctr">
          <a:solidFill>
            <a:srgbClr val="00AFAB"/>
          </a:solidFill>
          <a:prstDash val="solid"/>
          <a:miter lim="800000"/>
        </a:ln>
        <a:effectLst/>
      </dsp:spPr>
      <dsp:style>
        <a:lnRef idx="2">
          <a:scrgbClr r="0" g="0" b="0"/>
        </a:lnRef>
        <a:fillRef idx="0">
          <a:scrgbClr r="0" g="0" b="0"/>
        </a:fillRef>
        <a:effectRef idx="0">
          <a:scrgbClr r="0" g="0" b="0"/>
        </a:effectRef>
        <a:fontRef idx="minor"/>
      </dsp:style>
    </dsp:sp>
    <dsp:sp modelId="{C76B27C4-75C8-4D3E-8CA2-6D39ECE3A1B2}">
      <dsp:nvSpPr>
        <dsp:cNvPr id="0" name=""/>
        <dsp:cNvSpPr/>
      </dsp:nvSpPr>
      <dsp:spPr>
        <a:xfrm rot="699307">
          <a:off x="4098995" y="3515883"/>
          <a:ext cx="2423564" cy="23906"/>
        </a:xfrm>
        <a:custGeom>
          <a:avLst/>
          <a:gdLst/>
          <a:ahLst/>
          <a:cxnLst/>
          <a:rect l="0" t="0" r="0" b="0"/>
          <a:pathLst>
            <a:path>
              <a:moveTo>
                <a:pt x="0" y="11953"/>
              </a:moveTo>
              <a:lnTo>
                <a:pt x="2423564" y="11953"/>
              </a:lnTo>
            </a:path>
          </a:pathLst>
        </a:custGeom>
        <a:noFill/>
        <a:ln w="12700" cap="flat" cmpd="sng" algn="ctr">
          <a:solidFill>
            <a:srgbClr val="00AFAB"/>
          </a:solidFill>
          <a:prstDash val="solid"/>
          <a:miter lim="800000"/>
        </a:ln>
        <a:effectLst/>
      </dsp:spPr>
      <dsp:style>
        <a:lnRef idx="2">
          <a:scrgbClr r="0" g="0" b="0"/>
        </a:lnRef>
        <a:fillRef idx="0">
          <a:scrgbClr r="0" g="0" b="0"/>
        </a:fillRef>
        <a:effectRef idx="0">
          <a:scrgbClr r="0" g="0" b="0"/>
        </a:effectRef>
        <a:fontRef idx="minor"/>
      </dsp:style>
    </dsp:sp>
    <dsp:sp modelId="{C2991BA2-FAC0-4AFD-968D-7416729FBF20}">
      <dsp:nvSpPr>
        <dsp:cNvPr id="0" name=""/>
        <dsp:cNvSpPr/>
      </dsp:nvSpPr>
      <dsp:spPr>
        <a:xfrm rot="20811477">
          <a:off x="4091861" y="2766793"/>
          <a:ext cx="2452702" cy="23906"/>
        </a:xfrm>
        <a:custGeom>
          <a:avLst/>
          <a:gdLst/>
          <a:ahLst/>
          <a:cxnLst/>
          <a:rect l="0" t="0" r="0" b="0"/>
          <a:pathLst>
            <a:path>
              <a:moveTo>
                <a:pt x="0" y="11953"/>
              </a:moveTo>
              <a:lnTo>
                <a:pt x="2452702" y="11953"/>
              </a:lnTo>
            </a:path>
          </a:pathLst>
        </a:custGeom>
        <a:noFill/>
        <a:ln w="12700" cap="flat" cmpd="sng" algn="ctr">
          <a:solidFill>
            <a:srgbClr val="00AFAB"/>
          </a:solidFill>
          <a:prstDash val="solid"/>
          <a:miter lim="800000"/>
        </a:ln>
        <a:effectLst/>
      </dsp:spPr>
      <dsp:style>
        <a:lnRef idx="2">
          <a:scrgbClr r="0" g="0" b="0"/>
        </a:lnRef>
        <a:fillRef idx="0">
          <a:scrgbClr r="0" g="0" b="0"/>
        </a:fillRef>
        <a:effectRef idx="0">
          <a:scrgbClr r="0" g="0" b="0"/>
        </a:effectRef>
        <a:fontRef idx="minor"/>
      </dsp:style>
    </dsp:sp>
    <dsp:sp modelId="{D1A2EFC5-E8EE-4B4D-8326-84F7C4FED4C1}">
      <dsp:nvSpPr>
        <dsp:cNvPr id="0" name=""/>
        <dsp:cNvSpPr/>
      </dsp:nvSpPr>
      <dsp:spPr>
        <a:xfrm rot="19199998">
          <a:off x="3885424" y="2079704"/>
          <a:ext cx="2039325" cy="23906"/>
        </a:xfrm>
        <a:custGeom>
          <a:avLst/>
          <a:gdLst/>
          <a:ahLst/>
          <a:cxnLst/>
          <a:rect l="0" t="0" r="0" b="0"/>
          <a:pathLst>
            <a:path>
              <a:moveTo>
                <a:pt x="0" y="11953"/>
              </a:moveTo>
              <a:lnTo>
                <a:pt x="2039325" y="11953"/>
              </a:lnTo>
            </a:path>
          </a:pathLst>
        </a:custGeom>
        <a:noFill/>
        <a:ln w="12700" cap="flat" cmpd="sng" algn="ctr">
          <a:solidFill>
            <a:srgbClr val="00AFAB"/>
          </a:solidFill>
          <a:prstDash val="solid"/>
          <a:miter lim="800000"/>
        </a:ln>
        <a:effectLst/>
      </dsp:spPr>
      <dsp:style>
        <a:lnRef idx="2">
          <a:scrgbClr r="0" g="0" b="0"/>
        </a:lnRef>
        <a:fillRef idx="0">
          <a:scrgbClr r="0" g="0" b="0"/>
        </a:fillRef>
        <a:effectRef idx="0">
          <a:scrgbClr r="0" g="0" b="0"/>
        </a:effectRef>
        <a:fontRef idx="minor"/>
      </dsp:style>
    </dsp:sp>
    <dsp:sp modelId="{8FE06050-C56F-42B6-B80B-6E9EFAD6018A}">
      <dsp:nvSpPr>
        <dsp:cNvPr id="0" name=""/>
        <dsp:cNvSpPr/>
      </dsp:nvSpPr>
      <dsp:spPr>
        <a:xfrm rot="17252062">
          <a:off x="3307616" y="2017153"/>
          <a:ext cx="1332905" cy="23906"/>
        </a:xfrm>
        <a:custGeom>
          <a:avLst/>
          <a:gdLst/>
          <a:ahLst/>
          <a:cxnLst/>
          <a:rect l="0" t="0" r="0" b="0"/>
          <a:pathLst>
            <a:path>
              <a:moveTo>
                <a:pt x="0" y="11953"/>
              </a:moveTo>
              <a:lnTo>
                <a:pt x="1332905" y="11953"/>
              </a:lnTo>
            </a:path>
          </a:pathLst>
        </a:custGeom>
        <a:noFill/>
        <a:ln w="12700" cap="flat" cmpd="sng" algn="ctr">
          <a:solidFill>
            <a:srgbClr val="00AFAB"/>
          </a:solidFill>
          <a:prstDash val="solid"/>
          <a:miter lim="800000"/>
        </a:ln>
        <a:effectLst/>
      </dsp:spPr>
      <dsp:style>
        <a:lnRef idx="2">
          <a:scrgbClr r="0" g="0" b="0"/>
        </a:lnRef>
        <a:fillRef idx="0">
          <a:scrgbClr r="0" g="0" b="0"/>
        </a:fillRef>
        <a:effectRef idx="0">
          <a:scrgbClr r="0" g="0" b="0"/>
        </a:effectRef>
        <a:fontRef idx="minor"/>
      </dsp:style>
    </dsp:sp>
    <dsp:sp modelId="{8241048E-ECC9-4873-89A0-FDFFB997D213}">
      <dsp:nvSpPr>
        <dsp:cNvPr id="0" name=""/>
        <dsp:cNvSpPr/>
      </dsp:nvSpPr>
      <dsp:spPr>
        <a:xfrm>
          <a:off x="680026" y="1746365"/>
          <a:ext cx="3565262" cy="2949189"/>
        </a:xfrm>
        <a:prstGeom prst="ellipse">
          <a:avLst/>
        </a:prstGeom>
        <a:blipFill rotWithShape="0">
          <a:blip xmlns:r="http://schemas.openxmlformats.org/officeDocument/2006/relationships" r:embed="rId1"/>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9F7B68DF-B026-4D2C-B29B-5BB02F1A7A3E}">
      <dsp:nvSpPr>
        <dsp:cNvPr id="0" name=""/>
        <dsp:cNvSpPr/>
      </dsp:nvSpPr>
      <dsp:spPr>
        <a:xfrm>
          <a:off x="3398036" y="-245030"/>
          <a:ext cx="2063238" cy="1664433"/>
        </a:xfrm>
        <a:prstGeom prst="ellipse">
          <a:avLst/>
        </a:prstGeom>
        <a:solidFill>
          <a:srgbClr val="91DEFA"/>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100000"/>
            </a:lnSpc>
            <a:spcBef>
              <a:spcPct val="0"/>
            </a:spcBef>
            <a:spcAft>
              <a:spcPts val="0"/>
            </a:spcAft>
          </a:pPr>
          <a:r>
            <a:rPr lang="en-GB" sz="1600" kern="1200" dirty="0" smtClean="0">
              <a:solidFill>
                <a:schemeClr val="tx1"/>
              </a:solidFill>
              <a:latin typeface="Comic Sans MS" pitchFamily="66" charset="0"/>
            </a:rPr>
            <a:t>Great demand for postnatal care  </a:t>
          </a:r>
        </a:p>
        <a:p>
          <a:pPr lvl="0" algn="ctr" defTabSz="711200" rtl="0">
            <a:lnSpc>
              <a:spcPct val="100000"/>
            </a:lnSpc>
            <a:spcBef>
              <a:spcPct val="0"/>
            </a:spcBef>
            <a:spcAft>
              <a:spcPts val="0"/>
            </a:spcAft>
          </a:pPr>
          <a:r>
            <a:rPr lang="en-GB" sz="1600" kern="1200" dirty="0" smtClean="0">
              <a:solidFill>
                <a:schemeClr val="tx1"/>
              </a:solidFill>
              <a:latin typeface="Comic Sans MS" pitchFamily="66" charset="0"/>
            </a:rPr>
            <a:t>Birth rate in</a:t>
          </a:r>
        </a:p>
        <a:p>
          <a:pPr lvl="0" algn="ctr" defTabSz="711200" rtl="0">
            <a:lnSpc>
              <a:spcPct val="100000"/>
            </a:lnSpc>
            <a:spcBef>
              <a:spcPct val="0"/>
            </a:spcBef>
            <a:spcAft>
              <a:spcPts val="0"/>
            </a:spcAft>
          </a:pPr>
          <a:r>
            <a:rPr lang="en-GB" sz="1600" kern="1200" dirty="0" smtClean="0">
              <a:solidFill>
                <a:schemeClr val="tx1"/>
              </a:solidFill>
              <a:latin typeface="Comic Sans MS" pitchFamily="66" charset="0"/>
            </a:rPr>
            <a:t>2017 </a:t>
          </a:r>
          <a:r>
            <a:rPr lang="mr-IN" sz="1600" kern="1200" dirty="0" smtClean="0">
              <a:solidFill>
                <a:schemeClr val="tx1"/>
              </a:solidFill>
              <a:latin typeface="Comic Sans MS" pitchFamily="66" charset="0"/>
            </a:rPr>
            <a:t>–</a:t>
          </a:r>
          <a:r>
            <a:rPr lang="en-GB" sz="1600" kern="1200" dirty="0" smtClean="0">
              <a:solidFill>
                <a:schemeClr val="tx1"/>
              </a:solidFill>
              <a:latin typeface="Comic Sans MS" pitchFamily="66" charset="0"/>
            </a:rPr>
            <a:t> 62,053</a:t>
          </a:r>
          <a:endParaRPr lang="en-GB" sz="1600" kern="1200" dirty="0">
            <a:solidFill>
              <a:srgbClr val="FC02FF"/>
            </a:solidFill>
            <a:latin typeface="Comic Sans MS" pitchFamily="66" charset="0"/>
          </a:endParaRPr>
        </a:p>
      </dsp:txBody>
      <dsp:txXfrm>
        <a:off x="3700190" y="-1279"/>
        <a:ext cx="1458930" cy="1176931"/>
      </dsp:txXfrm>
    </dsp:sp>
    <dsp:sp modelId="{16FAFDAF-E1FC-4CA2-A13E-7CE63A9BE24E}">
      <dsp:nvSpPr>
        <dsp:cNvPr id="0" name=""/>
        <dsp:cNvSpPr/>
      </dsp:nvSpPr>
      <dsp:spPr>
        <a:xfrm>
          <a:off x="5392175" y="0"/>
          <a:ext cx="2006242" cy="1682442"/>
        </a:xfrm>
        <a:prstGeom prst="ellipse">
          <a:avLst/>
        </a:prstGeom>
        <a:solidFill>
          <a:srgbClr val="91DEFA"/>
        </a:solidFill>
        <a:ln>
          <a:noFill/>
        </a:ln>
        <a:effectLst>
          <a:outerShdw blurRad="57150" dist="19050" dir="5400000" algn="ctr" rotWithShape="0">
            <a:srgbClr val="000000">
              <a:alpha val="63000"/>
            </a:srgbClr>
          </a:outerShdw>
        </a:effectLst>
        <a:scene3d>
          <a:camera prst="orthographicFront" fov="0">
            <a:rot lat="0" lon="0" rev="0"/>
          </a:camera>
          <a:lightRig rig="glow" dir="t">
            <a:rot lat="0" lon="0" rev="6360000"/>
          </a:lightRig>
        </a:scene3d>
        <a:sp3d contourW="12700" prstMaterial="flat">
          <a:bevelT w="95250" h="101600"/>
          <a:contourClr>
            <a:schemeClr val="accent2">
              <a:hueOff val="0"/>
              <a:satOff val="0"/>
              <a:lumOff val="0"/>
              <a:alphaOff val="0"/>
              <a:satMod val="30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kern="1200" dirty="0" smtClean="0">
              <a:solidFill>
                <a:schemeClr val="tx1"/>
              </a:solidFill>
              <a:latin typeface="Comic Sans MS" pitchFamily="66" charset="0"/>
            </a:rPr>
            <a:t>No national community  midwifery </a:t>
          </a:r>
          <a:r>
            <a:rPr lang="mr-IN" sz="1600" kern="1200" dirty="0" smtClean="0">
              <a:solidFill>
                <a:schemeClr val="tx1"/>
              </a:solidFill>
              <a:latin typeface="Comic Sans MS" pitchFamily="66" charset="0"/>
            </a:rPr>
            <a:t>–</a:t>
          </a:r>
          <a:r>
            <a:rPr lang="en-GB" sz="1600" kern="1200" dirty="0" smtClean="0">
              <a:solidFill>
                <a:schemeClr val="tx1"/>
              </a:solidFill>
              <a:latin typeface="Comic Sans MS" pitchFamily="66" charset="0"/>
            </a:rPr>
            <a:t> Only pockets of PNC!</a:t>
          </a:r>
          <a:endParaRPr lang="en-GB" sz="1600" kern="1200" dirty="0">
            <a:solidFill>
              <a:schemeClr val="tx1"/>
            </a:solidFill>
            <a:latin typeface="Comic Sans MS" pitchFamily="66" charset="0"/>
          </a:endParaRPr>
        </a:p>
      </dsp:txBody>
      <dsp:txXfrm>
        <a:off x="5685982" y="246388"/>
        <a:ext cx="1418628" cy="1189666"/>
      </dsp:txXfrm>
    </dsp:sp>
    <dsp:sp modelId="{529DFB1C-33B1-4587-A52E-181AC3C60825}">
      <dsp:nvSpPr>
        <dsp:cNvPr id="0" name=""/>
        <dsp:cNvSpPr/>
      </dsp:nvSpPr>
      <dsp:spPr>
        <a:xfrm>
          <a:off x="6483420" y="1476713"/>
          <a:ext cx="1815699" cy="1636027"/>
        </a:xfrm>
        <a:prstGeom prst="ellipse">
          <a:avLst/>
        </a:prstGeom>
        <a:solidFill>
          <a:srgbClr val="91DEFA"/>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GB" sz="1600" kern="1200" dirty="0" smtClean="0">
              <a:solidFill>
                <a:schemeClr val="tx1"/>
              </a:solidFill>
              <a:latin typeface="Comic Sans MS" pitchFamily="66" charset="0"/>
            </a:rPr>
            <a:t>Discharged home         24hrs – 48hrs   </a:t>
          </a:r>
          <a:endParaRPr lang="en-GB" sz="1600" kern="1200" dirty="0">
            <a:solidFill>
              <a:schemeClr val="tx1"/>
            </a:solidFill>
            <a:latin typeface="Comic Sans MS" pitchFamily="66" charset="0"/>
          </a:endParaRPr>
        </a:p>
      </dsp:txBody>
      <dsp:txXfrm>
        <a:off x="6749323" y="1716304"/>
        <a:ext cx="1283893" cy="1156845"/>
      </dsp:txXfrm>
    </dsp:sp>
    <dsp:sp modelId="{0EF87131-2755-4B0F-B761-F3642C8EA0C7}">
      <dsp:nvSpPr>
        <dsp:cNvPr id="0" name=""/>
        <dsp:cNvSpPr/>
      </dsp:nvSpPr>
      <dsp:spPr>
        <a:xfrm>
          <a:off x="6466695" y="3212818"/>
          <a:ext cx="1899396" cy="1498701"/>
        </a:xfrm>
        <a:prstGeom prst="ellipse">
          <a:avLst/>
        </a:prstGeom>
        <a:solidFill>
          <a:srgbClr val="91DEFA"/>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100000"/>
            </a:lnSpc>
            <a:spcBef>
              <a:spcPct val="0"/>
            </a:spcBef>
            <a:spcAft>
              <a:spcPts val="0"/>
            </a:spcAft>
          </a:pPr>
          <a:r>
            <a:rPr lang="en-GB" sz="1600" kern="1200" dirty="0" smtClean="0">
              <a:solidFill>
                <a:schemeClr val="tx1"/>
              </a:solidFill>
              <a:latin typeface="Comic Sans MS" pitchFamily="66" charset="0"/>
            </a:rPr>
            <a:t>PHNs care for all members of the community</a:t>
          </a:r>
          <a:endParaRPr lang="en-GB" sz="1600" kern="1200" dirty="0">
            <a:solidFill>
              <a:schemeClr val="tx1"/>
            </a:solidFill>
            <a:latin typeface="Comic Sans MS" pitchFamily="66" charset="0"/>
          </a:endParaRPr>
        </a:p>
      </dsp:txBody>
      <dsp:txXfrm>
        <a:off x="6744855" y="3432298"/>
        <a:ext cx="1343076" cy="1059741"/>
      </dsp:txXfrm>
    </dsp:sp>
    <dsp:sp modelId="{F7B01AAF-4EEA-46A5-9F62-A06E3AAFC4B8}">
      <dsp:nvSpPr>
        <dsp:cNvPr id="0" name=""/>
        <dsp:cNvSpPr/>
      </dsp:nvSpPr>
      <dsp:spPr>
        <a:xfrm>
          <a:off x="5559501" y="4575998"/>
          <a:ext cx="1911050" cy="1543366"/>
        </a:xfrm>
        <a:prstGeom prst="ellipse">
          <a:avLst/>
        </a:prstGeom>
        <a:solidFill>
          <a:srgbClr val="91DEFA"/>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n-GB" sz="1400" kern="1200" dirty="0" smtClean="0">
              <a:solidFill>
                <a:schemeClr val="tx1"/>
              </a:solidFill>
              <a:latin typeface="Comic Sans MS" pitchFamily="66" charset="0"/>
            </a:rPr>
            <a:t>PHNs don’t  provide weekend service</a:t>
          </a:r>
          <a:endParaRPr lang="en-GB" sz="1400" kern="1200" dirty="0">
            <a:solidFill>
              <a:schemeClr val="tx1"/>
            </a:solidFill>
            <a:latin typeface="Comic Sans MS" pitchFamily="66" charset="0"/>
          </a:endParaRPr>
        </a:p>
      </dsp:txBody>
      <dsp:txXfrm>
        <a:off x="5839368" y="4802019"/>
        <a:ext cx="1351316" cy="1091324"/>
      </dsp:txXfrm>
    </dsp:sp>
    <dsp:sp modelId="{8B2D9AF7-61EA-47D1-8858-2E69CDF0C42A}">
      <dsp:nvSpPr>
        <dsp:cNvPr id="0" name=""/>
        <dsp:cNvSpPr/>
      </dsp:nvSpPr>
      <dsp:spPr>
        <a:xfrm>
          <a:off x="3667385" y="4885172"/>
          <a:ext cx="1909362" cy="1628750"/>
        </a:xfrm>
        <a:prstGeom prst="ellipse">
          <a:avLst/>
        </a:prstGeom>
        <a:solidFill>
          <a:srgbClr val="91DEFA"/>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n-GB" sz="1400" kern="1200" dirty="0" smtClean="0">
              <a:solidFill>
                <a:schemeClr val="tx1"/>
              </a:solidFill>
              <a:latin typeface="Comic Sans MS" pitchFamily="66" charset="0"/>
            </a:rPr>
            <a:t>From 2007 PHNs don’t need to be RM</a:t>
          </a:r>
          <a:endParaRPr lang="en-GB" sz="1400" kern="1200" dirty="0">
            <a:solidFill>
              <a:schemeClr val="tx1"/>
            </a:solidFill>
            <a:latin typeface="Comic Sans MS" pitchFamily="66" charset="0"/>
          </a:endParaRPr>
        </a:p>
      </dsp:txBody>
      <dsp:txXfrm>
        <a:off x="3947005" y="5123697"/>
        <a:ext cx="1350122" cy="11517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29D47A-B378-DA44-B3AA-9E66286C935B}">
      <dsp:nvSpPr>
        <dsp:cNvPr id="0" name=""/>
        <dsp:cNvSpPr/>
      </dsp:nvSpPr>
      <dsp:spPr>
        <a:xfrm>
          <a:off x="0" y="130217"/>
          <a:ext cx="8128000" cy="5079999"/>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D1A69E46-BBAC-304A-8B5F-D885FE30ED1A}">
      <dsp:nvSpPr>
        <dsp:cNvPr id="0" name=""/>
        <dsp:cNvSpPr/>
      </dsp:nvSpPr>
      <dsp:spPr>
        <a:xfrm>
          <a:off x="800608" y="3946821"/>
          <a:ext cx="186944" cy="186944"/>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34A3CC10-9BCB-574B-BDF9-3BEF6AE4967A}">
      <dsp:nvSpPr>
        <dsp:cNvPr id="0" name=""/>
        <dsp:cNvSpPr/>
      </dsp:nvSpPr>
      <dsp:spPr>
        <a:xfrm>
          <a:off x="894080" y="4040293"/>
          <a:ext cx="1389888" cy="1209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58" tIns="0" rIns="0" bIns="0" numCol="1" spcCol="1270" anchor="t" anchorCtr="0">
          <a:noAutofit/>
        </a:bodyPr>
        <a:lstStyle/>
        <a:p>
          <a:pPr lvl="0" algn="l" defTabSz="933450">
            <a:lnSpc>
              <a:spcPct val="90000"/>
            </a:lnSpc>
            <a:spcBef>
              <a:spcPct val="0"/>
            </a:spcBef>
            <a:spcAft>
              <a:spcPct val="35000"/>
            </a:spcAft>
          </a:pPr>
          <a:r>
            <a:rPr lang="en-GB" sz="2100" kern="1200" dirty="0" smtClean="0">
              <a:latin typeface="Comic Sans MS" pitchFamily="66" charset="0"/>
            </a:rPr>
            <a:t>Extremely vulnerable time </a:t>
          </a:r>
          <a:endParaRPr lang="en-US" sz="2100" kern="1200" dirty="0"/>
        </a:p>
      </dsp:txBody>
      <dsp:txXfrm>
        <a:off x="894080" y="4040293"/>
        <a:ext cx="1389888" cy="1209040"/>
      </dsp:txXfrm>
    </dsp:sp>
    <dsp:sp modelId="{BE44797B-F5C3-B644-B32C-D7B656BEDDF3}">
      <dsp:nvSpPr>
        <dsp:cNvPr id="0" name=""/>
        <dsp:cNvSpPr/>
      </dsp:nvSpPr>
      <dsp:spPr>
        <a:xfrm>
          <a:off x="2121408" y="2765213"/>
          <a:ext cx="325120" cy="325120"/>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9906B994-2D5D-E74F-ADA6-40763FD006C2}">
      <dsp:nvSpPr>
        <dsp:cNvPr id="0" name=""/>
        <dsp:cNvSpPr/>
      </dsp:nvSpPr>
      <dsp:spPr>
        <a:xfrm>
          <a:off x="2283968" y="2927773"/>
          <a:ext cx="1706880" cy="2321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274" tIns="0" rIns="0" bIns="0" numCol="1" spcCol="1270" anchor="t" anchorCtr="0">
          <a:noAutofit/>
        </a:bodyPr>
        <a:lstStyle/>
        <a:p>
          <a:pPr lvl="0" algn="l" defTabSz="933450">
            <a:lnSpc>
              <a:spcPct val="90000"/>
            </a:lnSpc>
            <a:spcBef>
              <a:spcPct val="0"/>
            </a:spcBef>
            <a:spcAft>
              <a:spcPct val="35000"/>
            </a:spcAft>
          </a:pPr>
          <a:r>
            <a:rPr lang="en-GB" sz="2100" kern="1200" dirty="0" smtClean="0">
              <a:latin typeface="Comic Sans MS" pitchFamily="66" charset="0"/>
            </a:rPr>
            <a:t>‘</a:t>
          </a:r>
          <a:r>
            <a:rPr lang="en-GB" sz="2100" i="1" kern="1200" dirty="0" smtClean="0">
              <a:latin typeface="Comic Sans MS" pitchFamily="66" charset="0"/>
            </a:rPr>
            <a:t>Good mother’</a:t>
          </a:r>
          <a:endParaRPr lang="en-US" sz="2100" kern="1200" dirty="0"/>
        </a:p>
      </dsp:txBody>
      <dsp:txXfrm>
        <a:off x="2283968" y="2927773"/>
        <a:ext cx="1706880" cy="2321559"/>
      </dsp:txXfrm>
    </dsp:sp>
    <dsp:sp modelId="{FB65F251-8892-874F-A75F-748C75D1BF3B}">
      <dsp:nvSpPr>
        <dsp:cNvPr id="0" name=""/>
        <dsp:cNvSpPr/>
      </dsp:nvSpPr>
      <dsp:spPr>
        <a:xfrm>
          <a:off x="3807968" y="1894501"/>
          <a:ext cx="430784" cy="430784"/>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0501B76-C088-BC42-A956-2B22FB90A6D7}">
      <dsp:nvSpPr>
        <dsp:cNvPr id="0" name=""/>
        <dsp:cNvSpPr/>
      </dsp:nvSpPr>
      <dsp:spPr>
        <a:xfrm>
          <a:off x="4023360" y="2109893"/>
          <a:ext cx="1706880" cy="3139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264" tIns="0" rIns="0" bIns="0" numCol="1" spcCol="1270" anchor="t" anchorCtr="0">
          <a:noAutofit/>
        </a:bodyPr>
        <a:lstStyle/>
        <a:p>
          <a:pPr lvl="0" algn="l" defTabSz="933450">
            <a:lnSpc>
              <a:spcPct val="90000"/>
            </a:lnSpc>
            <a:spcBef>
              <a:spcPct val="0"/>
            </a:spcBef>
            <a:spcAft>
              <a:spcPct val="35000"/>
            </a:spcAft>
          </a:pPr>
          <a:r>
            <a:rPr lang="en-GB" sz="2100" kern="1200" dirty="0" smtClean="0">
              <a:latin typeface="Comic Sans MS" pitchFamily="66" charset="0"/>
            </a:rPr>
            <a:t>Maternal morbidity</a:t>
          </a:r>
          <a:endParaRPr lang="en-US" sz="2100" kern="1200" dirty="0"/>
        </a:p>
      </dsp:txBody>
      <dsp:txXfrm>
        <a:off x="4023360" y="2109893"/>
        <a:ext cx="1706880" cy="3139440"/>
      </dsp:txXfrm>
    </dsp:sp>
    <dsp:sp modelId="{F6883D49-24A5-7040-96B2-34F885DAD24D}">
      <dsp:nvSpPr>
        <dsp:cNvPr id="0" name=""/>
        <dsp:cNvSpPr/>
      </dsp:nvSpPr>
      <dsp:spPr>
        <a:xfrm>
          <a:off x="5644896" y="1318429"/>
          <a:ext cx="577088" cy="577088"/>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933FF76C-BE18-324D-B856-EDFB2BF8054B}">
      <dsp:nvSpPr>
        <dsp:cNvPr id="0" name=""/>
        <dsp:cNvSpPr/>
      </dsp:nvSpPr>
      <dsp:spPr>
        <a:xfrm>
          <a:off x="5933440" y="1606973"/>
          <a:ext cx="1706880" cy="3642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5787" tIns="0" rIns="0" bIns="0" numCol="1" spcCol="1270" anchor="t" anchorCtr="0">
          <a:noAutofit/>
        </a:bodyPr>
        <a:lstStyle/>
        <a:p>
          <a:pPr lvl="0" algn="l" defTabSz="933450">
            <a:lnSpc>
              <a:spcPct val="90000"/>
            </a:lnSpc>
            <a:spcBef>
              <a:spcPct val="0"/>
            </a:spcBef>
            <a:spcAft>
              <a:spcPct val="35000"/>
            </a:spcAft>
          </a:pPr>
          <a:r>
            <a:rPr lang="en-GB" sz="2100" kern="1200" dirty="0" smtClean="0">
              <a:latin typeface="Comic Sans MS" pitchFamily="66" charset="0"/>
            </a:rPr>
            <a:t>Maternal mortality</a:t>
          </a:r>
          <a:endParaRPr lang="en-US" sz="2100" kern="1200" dirty="0"/>
        </a:p>
      </dsp:txBody>
      <dsp:txXfrm>
        <a:off x="5933440" y="1606973"/>
        <a:ext cx="1706880" cy="36423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83AE35-35EB-4EAA-91EC-4C32E996F5B2}">
      <dsp:nvSpPr>
        <dsp:cNvPr id="0" name=""/>
        <dsp:cNvSpPr/>
      </dsp:nvSpPr>
      <dsp:spPr>
        <a:xfrm>
          <a:off x="1159845" y="69263"/>
          <a:ext cx="1885262" cy="1321066"/>
        </a:xfrm>
        <a:prstGeom prst="roundRect">
          <a:avLst>
            <a:gd name="adj" fmla="val 10000"/>
          </a:avLst>
        </a:prstGeom>
        <a:solidFill>
          <a:schemeClr val="tx1">
            <a:lumMod val="50000"/>
            <a:lumOff val="50000"/>
          </a:schemeClr>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100000"/>
            </a:lnSpc>
            <a:spcBef>
              <a:spcPct val="0"/>
            </a:spcBef>
            <a:spcAft>
              <a:spcPts val="0"/>
            </a:spcAft>
          </a:pPr>
          <a:r>
            <a:rPr lang="en-GB" sz="1400" kern="1200" dirty="0" smtClean="0">
              <a:latin typeface="Comic Sans MS" pitchFamily="66" charset="0"/>
            </a:rPr>
            <a:t>Undertook a detailed </a:t>
          </a:r>
        </a:p>
        <a:p>
          <a:pPr lvl="0" algn="ctr" defTabSz="622300" rtl="0">
            <a:lnSpc>
              <a:spcPct val="100000"/>
            </a:lnSpc>
            <a:spcBef>
              <a:spcPct val="0"/>
            </a:spcBef>
            <a:spcAft>
              <a:spcPts val="0"/>
            </a:spcAft>
          </a:pPr>
          <a:r>
            <a:rPr lang="en-GB" sz="1400" kern="1200" dirty="0" smtClean="0">
              <a:latin typeface="Comic Sans MS"/>
              <a:cs typeface="Comic Sans MS"/>
            </a:rPr>
            <a:t>meta-synthesis of postnatal care</a:t>
          </a:r>
          <a:endParaRPr lang="en-GB" sz="1400" kern="1200" dirty="0">
            <a:latin typeface="Comic Sans MS"/>
            <a:cs typeface="Comic Sans MS"/>
          </a:endParaRPr>
        </a:p>
      </dsp:txBody>
      <dsp:txXfrm>
        <a:off x="1198538" y="107956"/>
        <a:ext cx="1807876" cy="1243680"/>
      </dsp:txXfrm>
    </dsp:sp>
    <dsp:sp modelId="{C14FB8A5-5B0B-4EAD-A2DB-CD51DD9A7A01}">
      <dsp:nvSpPr>
        <dsp:cNvPr id="0" name=""/>
        <dsp:cNvSpPr/>
      </dsp:nvSpPr>
      <dsp:spPr>
        <a:xfrm>
          <a:off x="3184793" y="532966"/>
          <a:ext cx="336515" cy="39365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GB" sz="1700" kern="1200"/>
        </a:p>
      </dsp:txBody>
      <dsp:txXfrm>
        <a:off x="3184793" y="611698"/>
        <a:ext cx="235561" cy="236195"/>
      </dsp:txXfrm>
    </dsp:sp>
    <dsp:sp modelId="{821F68EB-C4A4-4BCB-8C27-5B66C51EFAC2}">
      <dsp:nvSpPr>
        <dsp:cNvPr id="0" name=""/>
        <dsp:cNvSpPr/>
      </dsp:nvSpPr>
      <dsp:spPr>
        <a:xfrm>
          <a:off x="3680042" y="63172"/>
          <a:ext cx="1936755" cy="1333247"/>
        </a:xfrm>
        <a:prstGeom prst="roundRect">
          <a:avLst>
            <a:gd name="adj" fmla="val 10000"/>
          </a:avLst>
        </a:prstGeom>
        <a:solidFill>
          <a:srgbClr val="7F7F7F"/>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GB" sz="1400" kern="1200" dirty="0" smtClean="0">
              <a:latin typeface="Comic Sans MS"/>
              <a:cs typeface="Comic Sans MS"/>
            </a:rPr>
            <a:t>Participants recruited antenatally from an urban maternity hospital in Ireland</a:t>
          </a:r>
          <a:endParaRPr lang="en-GB" sz="1400" kern="1200" dirty="0">
            <a:latin typeface="Comic Sans MS"/>
            <a:cs typeface="Comic Sans MS"/>
          </a:endParaRPr>
        </a:p>
      </dsp:txBody>
      <dsp:txXfrm>
        <a:off x="3719091" y="102221"/>
        <a:ext cx="1858657" cy="1255149"/>
      </dsp:txXfrm>
    </dsp:sp>
    <dsp:sp modelId="{E72E593D-5BE5-4E67-A702-100EA9FAE975}">
      <dsp:nvSpPr>
        <dsp:cNvPr id="0" name=""/>
        <dsp:cNvSpPr/>
      </dsp:nvSpPr>
      <dsp:spPr>
        <a:xfrm>
          <a:off x="5756483" y="532966"/>
          <a:ext cx="336515" cy="39365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GB" sz="1700" kern="1200"/>
        </a:p>
      </dsp:txBody>
      <dsp:txXfrm>
        <a:off x="5756483" y="611698"/>
        <a:ext cx="235561" cy="236195"/>
      </dsp:txXfrm>
    </dsp:sp>
    <dsp:sp modelId="{32DA5529-E8EE-4A4F-8FDD-8E8C32F31BEC}">
      <dsp:nvSpPr>
        <dsp:cNvPr id="0" name=""/>
        <dsp:cNvSpPr/>
      </dsp:nvSpPr>
      <dsp:spPr>
        <a:xfrm>
          <a:off x="6251732" y="1557"/>
          <a:ext cx="2145522" cy="1456478"/>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GB" sz="1400" kern="1200" dirty="0" smtClean="0">
              <a:latin typeface="Comic Sans MS"/>
              <a:cs typeface="Comic Sans MS"/>
            </a:rPr>
            <a:t>The women were Irish and attended either obstetric-led private, semi-private, public or midwife-led clinics  </a:t>
          </a:r>
          <a:endParaRPr lang="en-GB" sz="1400" kern="1200" dirty="0">
            <a:latin typeface="Comic Sans MS"/>
            <a:cs typeface="Comic Sans MS"/>
          </a:endParaRPr>
        </a:p>
      </dsp:txBody>
      <dsp:txXfrm>
        <a:off x="6294391" y="44216"/>
        <a:ext cx="2060204" cy="1371160"/>
      </dsp:txXfrm>
    </dsp:sp>
    <dsp:sp modelId="{7F430EB1-2773-4DCD-98A5-7ADCB4FA2704}">
      <dsp:nvSpPr>
        <dsp:cNvPr id="0" name=""/>
        <dsp:cNvSpPr/>
      </dsp:nvSpPr>
      <dsp:spPr>
        <a:xfrm rot="5385100">
          <a:off x="7160725" y="1569149"/>
          <a:ext cx="336518" cy="39365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GB" sz="1700" kern="1200"/>
        </a:p>
      </dsp:txBody>
      <dsp:txXfrm rot="-5400000">
        <a:off x="7210668" y="1597720"/>
        <a:ext cx="236195" cy="235563"/>
      </dsp:txXfrm>
    </dsp:sp>
    <dsp:sp modelId="{3BB7C475-6415-4F05-8BC4-FC0AE1E71B6B}">
      <dsp:nvSpPr>
        <dsp:cNvPr id="0" name=""/>
        <dsp:cNvSpPr/>
      </dsp:nvSpPr>
      <dsp:spPr>
        <a:xfrm>
          <a:off x="6269827" y="2092970"/>
          <a:ext cx="2127426" cy="1448583"/>
        </a:xfrm>
        <a:prstGeom prst="roundRect">
          <a:avLst>
            <a:gd name="adj" fmla="val 10000"/>
          </a:avLst>
        </a:prstGeom>
        <a:solidFill>
          <a:srgbClr val="7F7F7F"/>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GB" sz="1400" kern="1200" dirty="0" smtClean="0">
              <a:latin typeface="Comic Sans MS"/>
              <a:cs typeface="Comic Sans MS"/>
            </a:rPr>
            <a:t>19/25 Irish women took part in a series of follow-up interviews, one before birth and two afterwards </a:t>
          </a:r>
          <a:endParaRPr lang="en-GB" sz="1400" kern="1200" dirty="0">
            <a:latin typeface="Comic Sans MS"/>
            <a:cs typeface="Comic Sans MS"/>
          </a:endParaRPr>
        </a:p>
      </dsp:txBody>
      <dsp:txXfrm>
        <a:off x="6312255" y="2135398"/>
        <a:ext cx="2042570" cy="1363727"/>
      </dsp:txXfrm>
    </dsp:sp>
    <dsp:sp modelId="{A947D631-CB8F-4CC3-BA64-6582AF255292}">
      <dsp:nvSpPr>
        <dsp:cNvPr id="0" name=""/>
        <dsp:cNvSpPr/>
      </dsp:nvSpPr>
      <dsp:spPr>
        <a:xfrm rot="10800000">
          <a:off x="5793627" y="2620432"/>
          <a:ext cx="336515" cy="39365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GB" sz="1700" kern="1200"/>
        </a:p>
      </dsp:txBody>
      <dsp:txXfrm rot="10800000">
        <a:off x="5894581" y="2699164"/>
        <a:ext cx="235561" cy="236195"/>
      </dsp:txXfrm>
    </dsp:sp>
    <dsp:sp modelId="{4E112D8F-2879-46AC-8174-8BE8C4B9E952}">
      <dsp:nvSpPr>
        <dsp:cNvPr id="0" name=""/>
        <dsp:cNvSpPr/>
      </dsp:nvSpPr>
      <dsp:spPr>
        <a:xfrm>
          <a:off x="3737583" y="2158623"/>
          <a:ext cx="1897310" cy="1317275"/>
        </a:xfrm>
        <a:prstGeom prst="roundRect">
          <a:avLst>
            <a:gd name="adj" fmla="val 10000"/>
          </a:avLst>
        </a:prstGeom>
        <a:solidFill>
          <a:schemeClr val="accent5"/>
        </a:solidFill>
        <a:ln w="19050" cap="flat" cmpd="sng" algn="ctr">
          <a:solidFill>
            <a:schemeClr val="lt1"/>
          </a:solidFill>
          <a:prstDash val="solid"/>
          <a:miter lim="800000"/>
        </a:ln>
        <a:effectLst/>
      </dsp:spPr>
      <dsp:style>
        <a:lnRef idx="3">
          <a:schemeClr val="lt1"/>
        </a:lnRef>
        <a:fillRef idx="1">
          <a:schemeClr val="accent3"/>
        </a:fillRef>
        <a:effectRef idx="1">
          <a:schemeClr val="accent3"/>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GB" sz="1400" b="1" kern="1200" dirty="0" smtClean="0">
              <a:solidFill>
                <a:schemeClr val="bg1"/>
              </a:solidFill>
              <a:latin typeface="Comic Sans MS"/>
              <a:cs typeface="Comic Sans MS"/>
            </a:rPr>
            <a:t>Data Collection</a:t>
          </a:r>
        </a:p>
        <a:p>
          <a:pPr lvl="0" algn="ctr" defTabSz="622300" rtl="0">
            <a:lnSpc>
              <a:spcPct val="90000"/>
            </a:lnSpc>
            <a:spcBef>
              <a:spcPct val="0"/>
            </a:spcBef>
            <a:spcAft>
              <a:spcPct val="35000"/>
            </a:spcAft>
          </a:pPr>
          <a:r>
            <a:rPr lang="en-GB" sz="1400" b="1" kern="1200" dirty="0" smtClean="0">
              <a:solidFill>
                <a:schemeClr val="bg1"/>
              </a:solidFill>
              <a:latin typeface="Comic Sans MS"/>
              <a:cs typeface="Comic Sans MS"/>
            </a:rPr>
            <a:t>Phase 1 </a:t>
          </a:r>
          <a:r>
            <a:rPr lang="en-GB" sz="1400" kern="1200" dirty="0" smtClean="0">
              <a:solidFill>
                <a:schemeClr val="bg1"/>
              </a:solidFill>
              <a:latin typeface="Comic Sans MS"/>
              <a:cs typeface="Comic Sans MS"/>
            </a:rPr>
            <a:t>involved six group interviews with a primigravid and multigravid group</a:t>
          </a:r>
          <a:endParaRPr lang="en-GB" sz="1400" kern="1200" dirty="0">
            <a:solidFill>
              <a:schemeClr val="bg1"/>
            </a:solidFill>
            <a:latin typeface="Comic Sans MS"/>
            <a:cs typeface="Comic Sans MS"/>
          </a:endParaRPr>
        </a:p>
      </dsp:txBody>
      <dsp:txXfrm>
        <a:off x="3776165" y="2197205"/>
        <a:ext cx="1820146" cy="1240111"/>
      </dsp:txXfrm>
    </dsp:sp>
    <dsp:sp modelId="{BE11E3DB-50FF-4B5D-9D2B-E77D36AA0A74}">
      <dsp:nvSpPr>
        <dsp:cNvPr id="0" name=""/>
        <dsp:cNvSpPr/>
      </dsp:nvSpPr>
      <dsp:spPr>
        <a:xfrm rot="10800000">
          <a:off x="3261382" y="2620432"/>
          <a:ext cx="336515" cy="39365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GB" sz="1700" kern="1200"/>
        </a:p>
      </dsp:txBody>
      <dsp:txXfrm rot="10800000">
        <a:off x="3362336" y="2699164"/>
        <a:ext cx="235561" cy="236195"/>
      </dsp:txXfrm>
    </dsp:sp>
    <dsp:sp modelId="{3199A9C8-0CB2-47F8-B3C1-2BF5102A9403}">
      <dsp:nvSpPr>
        <dsp:cNvPr id="0" name=""/>
        <dsp:cNvSpPr/>
      </dsp:nvSpPr>
      <dsp:spPr>
        <a:xfrm>
          <a:off x="1108193" y="2158071"/>
          <a:ext cx="1994455" cy="1318380"/>
        </a:xfrm>
        <a:prstGeom prst="roundRect">
          <a:avLst>
            <a:gd name="adj" fmla="val 10000"/>
          </a:avLst>
        </a:prstGeom>
        <a:solidFill>
          <a:srgbClr val="5B9BD5"/>
        </a:solidFill>
        <a:ln w="19050" cap="flat" cmpd="sng" algn="ctr">
          <a:solidFill>
            <a:schemeClr val="lt1"/>
          </a:solidFill>
          <a:prstDash val="solid"/>
          <a:miter lim="800000"/>
        </a:ln>
        <a:effectLst/>
      </dsp:spPr>
      <dsp:style>
        <a:lnRef idx="3">
          <a:schemeClr val="lt1"/>
        </a:lnRef>
        <a:fillRef idx="1">
          <a:schemeClr val="accent3"/>
        </a:fillRef>
        <a:effectRef idx="1">
          <a:schemeClr val="accent3"/>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GB" sz="1400" b="1" kern="1200" dirty="0" smtClean="0">
              <a:solidFill>
                <a:schemeClr val="bg1"/>
              </a:solidFill>
              <a:latin typeface="Comic Sans MS"/>
              <a:cs typeface="Comic Sans MS"/>
            </a:rPr>
            <a:t>Data Collection</a:t>
          </a:r>
        </a:p>
        <a:p>
          <a:pPr lvl="0" algn="ctr" defTabSz="622300" rtl="0">
            <a:lnSpc>
              <a:spcPct val="90000"/>
            </a:lnSpc>
            <a:spcBef>
              <a:spcPct val="0"/>
            </a:spcBef>
            <a:spcAft>
              <a:spcPct val="35000"/>
            </a:spcAft>
          </a:pPr>
          <a:r>
            <a:rPr lang="en-GB" sz="1400" b="1" kern="1200" dirty="0" smtClean="0">
              <a:solidFill>
                <a:schemeClr val="bg1"/>
              </a:solidFill>
              <a:latin typeface="Comic Sans MS"/>
              <a:cs typeface="Comic Sans MS"/>
            </a:rPr>
            <a:t>Phase 2 </a:t>
          </a:r>
          <a:r>
            <a:rPr lang="en-GB" sz="1400" kern="1200" dirty="0" smtClean="0">
              <a:latin typeface="Comic Sans MS"/>
              <a:cs typeface="Comic Sans MS"/>
            </a:rPr>
            <a:t>involved 30 individual interviews with 5 </a:t>
          </a:r>
          <a:r>
            <a:rPr lang="en-GB" sz="1400" kern="1200" dirty="0" err="1" smtClean="0">
              <a:latin typeface="Comic Sans MS"/>
              <a:cs typeface="Comic Sans MS"/>
            </a:rPr>
            <a:t>primigravid</a:t>
          </a:r>
          <a:r>
            <a:rPr lang="en-GB" sz="1400" kern="1200" dirty="0" smtClean="0">
              <a:latin typeface="Comic Sans MS"/>
              <a:cs typeface="Comic Sans MS"/>
            </a:rPr>
            <a:t> and 5 multigravid women</a:t>
          </a:r>
          <a:endParaRPr lang="en-GB" sz="1400" kern="1200" dirty="0">
            <a:latin typeface="Comic Sans MS"/>
            <a:cs typeface="Comic Sans MS"/>
          </a:endParaRPr>
        </a:p>
      </dsp:txBody>
      <dsp:txXfrm>
        <a:off x="1146807" y="2196685"/>
        <a:ext cx="1917227" cy="1241152"/>
      </dsp:txXfrm>
    </dsp:sp>
    <dsp:sp modelId="{E0F081CB-DF4F-4DB0-A6BE-414E1A36F531}">
      <dsp:nvSpPr>
        <dsp:cNvPr id="0" name=""/>
        <dsp:cNvSpPr/>
      </dsp:nvSpPr>
      <dsp:spPr>
        <a:xfrm rot="5442861">
          <a:off x="1907445" y="3619139"/>
          <a:ext cx="371047" cy="39365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GB" sz="1900" kern="1200"/>
        </a:p>
      </dsp:txBody>
      <dsp:txXfrm rot="-5400000">
        <a:off x="1975565" y="3630449"/>
        <a:ext cx="236195" cy="259733"/>
      </dsp:txXfrm>
    </dsp:sp>
    <dsp:sp modelId="{CB8752BE-C830-431A-97B9-28327D4351A2}">
      <dsp:nvSpPr>
        <dsp:cNvPr id="0" name=""/>
        <dsp:cNvSpPr/>
      </dsp:nvSpPr>
      <dsp:spPr>
        <a:xfrm>
          <a:off x="1108193" y="4176487"/>
          <a:ext cx="1945057" cy="1243436"/>
        </a:xfrm>
        <a:prstGeom prst="roundRect">
          <a:avLst>
            <a:gd name="adj" fmla="val 10000"/>
          </a:avLst>
        </a:prstGeom>
        <a:solidFill>
          <a:srgbClr val="7F7F7F"/>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GB" sz="1400" kern="1200" dirty="0" smtClean="0">
              <a:latin typeface="Comic Sans MS"/>
              <a:cs typeface="Comic Sans MS"/>
            </a:rPr>
            <a:t>Transcriptionist transcribed each audio taped interview &amp; personally validated</a:t>
          </a:r>
          <a:endParaRPr lang="en-GB" sz="1400" kern="1200" dirty="0">
            <a:latin typeface="Comic Sans MS"/>
            <a:cs typeface="Comic Sans MS"/>
          </a:endParaRPr>
        </a:p>
      </dsp:txBody>
      <dsp:txXfrm>
        <a:off x="1144612" y="4212906"/>
        <a:ext cx="1872219" cy="1170598"/>
      </dsp:txXfrm>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D0432C15-F8AF-0B40-982F-0BA5A29FB15A}" type="datetimeFigureOut">
              <a:rPr lang="en-US"/>
              <a:pPr>
                <a:defRPr/>
              </a:pPr>
              <a:t>11/8/2018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598FE1A4-D884-6E4C-AEAD-70AA9EC7F5E7}" type="slidenum">
              <a:rPr lang="en-US"/>
              <a:pPr>
                <a:defRPr/>
              </a:pPr>
              <a:t>‹#›</a:t>
            </a:fld>
            <a:endParaRPr lang="en-US"/>
          </a:p>
        </p:txBody>
      </p:sp>
    </p:spTree>
    <p:extLst>
      <p:ext uri="{BB962C8B-B14F-4D97-AF65-F5344CB8AC3E}">
        <p14:creationId xmlns:p14="http://schemas.microsoft.com/office/powerpoint/2010/main" val="34332554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F1E9AA2F-938E-F049-85F2-A4CAC9B6B12F}" type="datetimeFigureOut">
              <a:rPr lang="en-US"/>
              <a:pPr>
                <a:defRPr/>
              </a:pPr>
              <a:t>11/8/2018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9DE3D785-C6DD-2548-8DEA-9BB48BF05F84}" type="slidenum">
              <a:rPr lang="en-US"/>
              <a:pPr>
                <a:defRPr/>
              </a:pPr>
              <a:t>‹#›</a:t>
            </a:fld>
            <a:endParaRPr lang="en-US"/>
          </a:p>
        </p:txBody>
      </p:sp>
    </p:spTree>
    <p:extLst>
      <p:ext uri="{BB962C8B-B14F-4D97-AF65-F5344CB8AC3E}">
        <p14:creationId xmlns:p14="http://schemas.microsoft.com/office/powerpoint/2010/main" val="40248044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BBF94DE5-10B1-B44C-A532-9153373F952C}" type="slidenum">
              <a:rPr lang="en-US" smtClean="0"/>
              <a:pPr/>
              <a:t>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BBF94DE5-10B1-B44C-A532-9153373F952C}"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3.xml"/><Relationship Id="rId4" Type="http://schemas.openxmlformats.org/officeDocument/2006/relationships/image" Target="../media/image2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jpeg"/><Relationship Id="rId1" Type="http://schemas.openxmlformats.org/officeDocument/2006/relationships/slideMaster" Target="../slideMasters/slideMaster2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HSS opener">
    <p:spTree>
      <p:nvGrpSpPr>
        <p:cNvPr id="1" name=""/>
        <p:cNvGrpSpPr/>
        <p:nvPr/>
      </p:nvGrpSpPr>
      <p:grpSpPr>
        <a:xfrm>
          <a:off x="0" y="0"/>
          <a:ext cx="0" cy="0"/>
          <a:chOff x="0" y="0"/>
          <a:chExt cx="0" cy="0"/>
        </a:xfrm>
      </p:grpSpPr>
    </p:spTree>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S opener">
    <p:spTree>
      <p:nvGrpSpPr>
        <p:cNvPr id="1" name=""/>
        <p:cNvGrpSpPr/>
        <p:nvPr/>
      </p:nvGrpSpPr>
      <p:grpSpPr>
        <a:xfrm>
          <a:off x="0" y="0"/>
          <a:ext cx="0" cy="0"/>
          <a:chOff x="0" y="0"/>
          <a:chExt cx="0" cy="0"/>
        </a:xfrm>
      </p:grpSpPr>
    </p:spTree>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CE opener">
    <p:spTree>
      <p:nvGrpSpPr>
        <p:cNvPr id="1" name=""/>
        <p:cNvGrpSpPr/>
        <p:nvPr/>
      </p:nvGrpSpPr>
      <p:grpSpPr>
        <a:xfrm>
          <a:off x="0" y="0"/>
          <a:ext cx="0" cy="0"/>
          <a:chOff x="0" y="0"/>
          <a:chExt cx="0" cy="0"/>
        </a:xfrm>
      </p:grpSpPr>
    </p:spTree>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F opener">
    <p:spTree>
      <p:nvGrpSpPr>
        <p:cNvPr id="1" name=""/>
        <p:cNvGrpSpPr/>
        <p:nvPr/>
      </p:nvGrpSpPr>
      <p:grpSpPr>
        <a:xfrm>
          <a:off x="0" y="0"/>
          <a:ext cx="0" cy="0"/>
          <a:chOff x="0" y="0"/>
          <a:chExt cx="0" cy="0"/>
        </a:xfrm>
      </p:grpSpPr>
    </p:spTree>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APP opener">
    <p:spTree>
      <p:nvGrpSpPr>
        <p:cNvPr id="1" name=""/>
        <p:cNvGrpSpPr/>
        <p:nvPr/>
      </p:nvGrpSpPr>
      <p:grpSpPr>
        <a:xfrm>
          <a:off x="0" y="0"/>
          <a:ext cx="0" cy="0"/>
          <a:chOff x="0" y="0"/>
          <a:chExt cx="0" cy="0"/>
        </a:xfrm>
      </p:grpSpPr>
    </p:spTree>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w opener">
    <p:spTree>
      <p:nvGrpSpPr>
        <p:cNvPr id="1" name=""/>
        <p:cNvGrpSpPr/>
        <p:nvPr/>
      </p:nvGrpSpPr>
      <p:grpSpPr>
        <a:xfrm>
          <a:off x="0" y="0"/>
          <a:ext cx="0" cy="0"/>
          <a:chOff x="0" y="0"/>
          <a:chExt cx="0" cy="0"/>
        </a:xfrm>
      </p:grpSpPr>
    </p:spTree>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AE opener">
    <p:spTree>
      <p:nvGrpSpPr>
        <p:cNvPr id="1" name=""/>
        <p:cNvGrpSpPr/>
        <p:nvPr/>
      </p:nvGrpSpPr>
      <p:grpSpPr>
        <a:xfrm>
          <a:off x="0" y="0"/>
          <a:ext cx="0" cy="0"/>
          <a:chOff x="0" y="0"/>
          <a:chExt cx="0" cy="0"/>
        </a:xfrm>
      </p:grpSpPr>
    </p:spTree>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DBS opener">
    <p:spTree>
      <p:nvGrpSpPr>
        <p:cNvPr id="1" name=""/>
        <p:cNvGrpSpPr/>
        <p:nvPr/>
      </p:nvGrpSpPr>
      <p:grpSpPr>
        <a:xfrm>
          <a:off x="0" y="0"/>
          <a:ext cx="0" cy="0"/>
          <a:chOff x="0" y="0"/>
          <a:chExt cx="0" cy="0"/>
        </a:xfrm>
      </p:grpSpPr>
    </p:spTree>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P opener">
    <p:spTree>
      <p:nvGrpSpPr>
        <p:cNvPr id="1" name=""/>
        <p:cNvGrpSpPr/>
        <p:nvPr/>
      </p:nvGrpSpPr>
      <p:grpSpPr>
        <a:xfrm>
          <a:off x="0" y="0"/>
          <a:ext cx="0" cy="0"/>
          <a:chOff x="0" y="0"/>
          <a:chExt cx="0" cy="0"/>
        </a:xfrm>
      </p:grpSpPr>
    </p:spTree>
    <p:extLst/>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BE opener">
    <p:spTree>
      <p:nvGrpSpPr>
        <p:cNvPr id="1" name=""/>
        <p:cNvGrpSpPr/>
        <p:nvPr/>
      </p:nvGrpSpPr>
      <p:grpSpPr>
        <a:xfrm>
          <a:off x="0" y="0"/>
          <a:ext cx="0" cy="0"/>
          <a:chOff x="0" y="0"/>
          <a:chExt cx="0" cy="0"/>
        </a:xfrm>
      </p:grpSpPr>
    </p:spTree>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M opener">
    <p:spTree>
      <p:nvGrpSpPr>
        <p:cNvPr id="1" name=""/>
        <p:cNvGrpSpPr/>
        <p:nvPr/>
      </p:nvGrpSpPr>
      <p:grpSpPr>
        <a:xfrm>
          <a:off x="0" y="0"/>
          <a:ext cx="0" cy="0"/>
          <a:chOff x="0" y="0"/>
          <a:chExt cx="0" cy="0"/>
        </a:xfrm>
      </p:grpSpPr>
    </p:spTree>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CIT opener">
    <p:spTree>
      <p:nvGrpSpPr>
        <p:cNvPr id="1" name=""/>
        <p:cNvGrpSpPr/>
        <p:nvPr/>
      </p:nvGrpSpPr>
      <p:grpSpPr>
        <a:xfrm>
          <a:off x="0" y="0"/>
          <a:ext cx="0" cy="0"/>
          <a:chOff x="0" y="0"/>
          <a:chExt cx="0" cy="0"/>
        </a:xfrm>
      </p:grpSpPr>
    </p:spTree>
    <p:extLst/>
  </p:cSld>
  <p:clrMapOvr>
    <a:masterClrMapping/>
  </p:clrMapOvr>
  <p:transition spd="slow"/>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harmacy opener">
    <p:spTree>
      <p:nvGrpSpPr>
        <p:cNvPr id="1" name=""/>
        <p:cNvGrpSpPr/>
        <p:nvPr/>
      </p:nvGrpSpPr>
      <p:grpSpPr>
        <a:xfrm>
          <a:off x="0" y="0"/>
          <a:ext cx="0" cy="0"/>
          <a:chOff x="0" y="0"/>
          <a:chExt cx="0" cy="0"/>
        </a:xfrm>
      </p:grpSpPr>
    </p:spTree>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yschology opener">
    <p:spTree>
      <p:nvGrpSpPr>
        <p:cNvPr id="1" name=""/>
        <p:cNvGrpSpPr/>
        <p:nvPr/>
      </p:nvGrpSpPr>
      <p:grpSpPr>
        <a:xfrm>
          <a:off x="0" y="0"/>
          <a:ext cx="0" cy="0"/>
          <a:chOff x="0" y="0"/>
          <a:chExt cx="0" cy="0"/>
        </a:xfrm>
      </p:grpSpPr>
    </p:spTree>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SESW opener">
    <p:spTree>
      <p:nvGrpSpPr>
        <p:cNvPr id="1" name=""/>
        <p:cNvGrpSpPr/>
        <p:nvPr/>
      </p:nvGrpSpPr>
      <p:grpSpPr>
        <a:xfrm>
          <a:off x="0" y="0"/>
          <a:ext cx="0" cy="0"/>
          <a:chOff x="0" y="0"/>
          <a:chExt cx="0" cy="0"/>
        </a:xfrm>
      </p:grpSpPr>
    </p:spTree>
    <p:extLst/>
  </p:cSld>
  <p:clrMapOvr>
    <a:masterClrMapping/>
  </p:clrMapOvr>
  <p:transition spd="slow"/>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hite- pic left">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0" y="0"/>
            <a:ext cx="7010400" cy="6858000"/>
          </a:xfrm>
          <a:prstGeom prst="rect">
            <a:avLst/>
          </a:prstGeom>
        </p:spPr>
        <p:txBody>
          <a:bodyPr/>
          <a:lstStyle/>
          <a:p>
            <a:endParaRPr lang="en-US"/>
          </a:p>
        </p:txBody>
      </p:sp>
      <p:sp>
        <p:nvSpPr>
          <p:cNvPr id="5" name="Text Placeholder 4"/>
          <p:cNvSpPr>
            <a:spLocks noGrp="1"/>
          </p:cNvSpPr>
          <p:nvPr>
            <p:ph type="body" sz="quarter" idx="12" hasCustomPrompt="1"/>
          </p:nvPr>
        </p:nvSpPr>
        <p:spPr>
          <a:xfrm>
            <a:off x="7315200" y="414339"/>
            <a:ext cx="4303776" cy="999934"/>
          </a:xfrm>
          <a:prstGeom prst="rect">
            <a:avLst/>
          </a:prstGeom>
        </p:spPr>
        <p:txBody>
          <a:bodyPr/>
          <a:lstStyle>
            <a:lvl1pPr marL="0" indent="0">
              <a:buNone/>
              <a:defRPr b="1" baseline="0">
                <a:solidFill>
                  <a:srgbClr val="D6000D"/>
                </a:solidFill>
              </a:defRPr>
            </a:lvl1pPr>
          </a:lstStyle>
          <a:p>
            <a:pPr lvl="0"/>
            <a:r>
              <a:rPr lang="en-US" dirty="0"/>
              <a:t>TITLE GOES HERE IN UPPERCASE BOLD</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86807" y="5782559"/>
            <a:ext cx="1832169" cy="705600"/>
          </a:xfrm>
          <a:prstGeom prst="rect">
            <a:avLst/>
          </a:prstGeom>
        </p:spPr>
      </p:pic>
      <p:sp>
        <p:nvSpPr>
          <p:cNvPr id="12" name="Text Placeholder 11"/>
          <p:cNvSpPr>
            <a:spLocks noGrp="1"/>
          </p:cNvSpPr>
          <p:nvPr>
            <p:ph type="body" sz="quarter" idx="13" hasCustomPrompt="1"/>
          </p:nvPr>
        </p:nvSpPr>
        <p:spPr>
          <a:xfrm>
            <a:off x="7315200" y="1584325"/>
            <a:ext cx="4303776" cy="3206750"/>
          </a:xfrm>
          <a:prstGeom prst="rect">
            <a:avLst/>
          </a:prstGeom>
        </p:spPr>
        <p:txBody>
          <a:bodyPr/>
          <a:lstStyle>
            <a:lvl1pPr marL="0" indent="0">
              <a:lnSpc>
                <a:spcPct val="100000"/>
              </a:lnSpc>
              <a:buFontTx/>
              <a:buNone/>
              <a:defRPr sz="21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 </a:t>
            </a:r>
            <a:r>
              <a:rPr lang="en-US" dirty="0" err="1"/>
              <a:t>ridiculus</a:t>
            </a:r>
            <a:r>
              <a:rPr lang="en-US" dirty="0"/>
              <a:t> mus.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Vivamus</a:t>
            </a:r>
            <a:r>
              <a:rPr lang="en-US" dirty="0"/>
              <a:t> </a:t>
            </a:r>
            <a:r>
              <a:rPr lang="en-US" dirty="0" err="1"/>
              <a:t>sagittis</a:t>
            </a:r>
            <a:r>
              <a:rPr lang="en-US" dirty="0"/>
              <a:t> lacus </a:t>
            </a:r>
            <a:r>
              <a:rPr lang="en-US" dirty="0" err="1"/>
              <a:t>vel</a:t>
            </a:r>
            <a:r>
              <a:rPr lang="en-US" dirty="0"/>
              <a:t>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Praesent</a:t>
            </a:r>
            <a:r>
              <a:rPr lang="en-US" dirty="0"/>
              <a:t> </a:t>
            </a:r>
            <a:r>
              <a:rPr lang="en-US" dirty="0" err="1"/>
              <a:t>commodo</a:t>
            </a:r>
            <a:r>
              <a:rPr lang="en-US" dirty="0"/>
              <a:t> cursus magna, </a:t>
            </a:r>
            <a:r>
              <a:rPr lang="en-US" dirty="0" err="1"/>
              <a:t>vel</a:t>
            </a:r>
            <a:r>
              <a:rPr lang="en-US" dirty="0"/>
              <a:t> </a:t>
            </a:r>
            <a:r>
              <a:rPr lang="en-US" dirty="0" err="1"/>
              <a:t>scelerisque</a:t>
            </a:r>
            <a:r>
              <a:rPr lang="en-US" dirty="0"/>
              <a:t> </a:t>
            </a:r>
            <a:r>
              <a:rPr lang="en-US" dirty="0" err="1"/>
              <a:t>nisl</a:t>
            </a:r>
            <a:r>
              <a:rPr lang="en-US" dirty="0"/>
              <a:t> </a:t>
            </a:r>
            <a:r>
              <a:rPr lang="en-US" dirty="0" err="1"/>
              <a:t>consectetur</a:t>
            </a:r>
            <a:r>
              <a:rPr lang="en-US" dirty="0"/>
              <a:t> et.</a:t>
            </a:r>
          </a:p>
        </p:txBody>
      </p:sp>
    </p:spTree>
    <p:extLst>
      <p:ext uri="{BB962C8B-B14F-4D97-AF65-F5344CB8AC3E}">
        <p14:creationId xmlns:p14="http://schemas.microsoft.com/office/powerpoint/2010/main" val="4822099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hite- chart left">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7315200" y="414339"/>
            <a:ext cx="4303776" cy="999934"/>
          </a:xfrm>
          <a:prstGeom prst="rect">
            <a:avLst/>
          </a:prstGeom>
        </p:spPr>
        <p:txBody>
          <a:bodyPr/>
          <a:lstStyle>
            <a:lvl1pPr marL="0" indent="0">
              <a:buNone/>
              <a:defRPr b="1" baseline="0">
                <a:solidFill>
                  <a:srgbClr val="D6000D"/>
                </a:solidFill>
              </a:defRPr>
            </a:lvl1pPr>
          </a:lstStyle>
          <a:p>
            <a:pPr lvl="0"/>
            <a:r>
              <a:rPr lang="en-US" dirty="0"/>
              <a:t>TITLE GOES HERE IN UPPERCASE BOLD</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86807" y="5782559"/>
            <a:ext cx="1832169" cy="705600"/>
          </a:xfrm>
          <a:prstGeom prst="rect">
            <a:avLst/>
          </a:prstGeom>
        </p:spPr>
      </p:pic>
      <p:sp>
        <p:nvSpPr>
          <p:cNvPr id="12" name="Text Placeholder 11"/>
          <p:cNvSpPr>
            <a:spLocks noGrp="1"/>
          </p:cNvSpPr>
          <p:nvPr>
            <p:ph type="body" sz="quarter" idx="13" hasCustomPrompt="1"/>
          </p:nvPr>
        </p:nvSpPr>
        <p:spPr>
          <a:xfrm>
            <a:off x="7315200" y="1584325"/>
            <a:ext cx="4303776" cy="3206750"/>
          </a:xfrm>
          <a:prstGeom prst="rect">
            <a:avLst/>
          </a:prstGeom>
        </p:spPr>
        <p:txBody>
          <a:bodyPr/>
          <a:lstStyle>
            <a:lvl1pPr marL="0" indent="0">
              <a:lnSpc>
                <a:spcPct val="100000"/>
              </a:lnSpc>
              <a:buFontTx/>
              <a:buNone/>
              <a:defRPr sz="21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 </a:t>
            </a:r>
            <a:r>
              <a:rPr lang="en-US" dirty="0" err="1"/>
              <a:t>ridiculus</a:t>
            </a:r>
            <a:r>
              <a:rPr lang="en-US" dirty="0"/>
              <a:t> mus.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Vivamus</a:t>
            </a:r>
            <a:r>
              <a:rPr lang="en-US" dirty="0"/>
              <a:t> </a:t>
            </a:r>
            <a:r>
              <a:rPr lang="en-US" dirty="0" err="1"/>
              <a:t>sagittis</a:t>
            </a:r>
            <a:r>
              <a:rPr lang="en-US" dirty="0"/>
              <a:t> lacus </a:t>
            </a:r>
            <a:r>
              <a:rPr lang="en-US" dirty="0" err="1"/>
              <a:t>vel</a:t>
            </a:r>
            <a:r>
              <a:rPr lang="en-US" dirty="0"/>
              <a:t>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Praesent</a:t>
            </a:r>
            <a:r>
              <a:rPr lang="en-US" dirty="0"/>
              <a:t> </a:t>
            </a:r>
            <a:r>
              <a:rPr lang="en-US" dirty="0" err="1"/>
              <a:t>commodo</a:t>
            </a:r>
            <a:r>
              <a:rPr lang="en-US" dirty="0"/>
              <a:t> cursus magna, </a:t>
            </a:r>
            <a:r>
              <a:rPr lang="en-US" dirty="0" err="1"/>
              <a:t>vel</a:t>
            </a:r>
            <a:r>
              <a:rPr lang="en-US" dirty="0"/>
              <a:t> </a:t>
            </a:r>
            <a:r>
              <a:rPr lang="en-US" dirty="0" err="1"/>
              <a:t>scelerisque</a:t>
            </a:r>
            <a:r>
              <a:rPr lang="en-US" dirty="0"/>
              <a:t> </a:t>
            </a:r>
            <a:r>
              <a:rPr lang="en-US" dirty="0" err="1"/>
              <a:t>nisl</a:t>
            </a:r>
            <a:r>
              <a:rPr lang="en-US" dirty="0"/>
              <a:t> </a:t>
            </a:r>
            <a:r>
              <a:rPr lang="en-US" dirty="0" err="1"/>
              <a:t>consectetur</a:t>
            </a:r>
            <a:r>
              <a:rPr lang="en-US" dirty="0"/>
              <a:t> et.</a:t>
            </a:r>
          </a:p>
        </p:txBody>
      </p:sp>
      <p:sp>
        <p:nvSpPr>
          <p:cNvPr id="4" name="Chart Placeholder 3"/>
          <p:cNvSpPr>
            <a:spLocks noGrp="1"/>
          </p:cNvSpPr>
          <p:nvPr>
            <p:ph type="chart" sz="quarter" idx="14"/>
          </p:nvPr>
        </p:nvSpPr>
        <p:spPr>
          <a:xfrm>
            <a:off x="0" y="0"/>
            <a:ext cx="7010400" cy="6858000"/>
          </a:xfrm>
          <a:prstGeom prst="rect">
            <a:avLst/>
          </a:prstGeom>
        </p:spPr>
        <p:txBody>
          <a:bodyPr/>
          <a:lstStyle/>
          <a:p>
            <a:endParaRPr lang="en-US"/>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White- pic right">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5181600" y="0"/>
            <a:ext cx="7010400" cy="6858000"/>
          </a:xfrm>
          <a:prstGeom prst="rect">
            <a:avLst/>
          </a:prstGeom>
        </p:spPr>
        <p:txBody>
          <a:bodyPr/>
          <a:lstStyle/>
          <a:p>
            <a:endParaRPr lang="en-US"/>
          </a:p>
        </p:txBody>
      </p:sp>
      <p:sp>
        <p:nvSpPr>
          <p:cNvPr id="5" name="Text Placeholder 4"/>
          <p:cNvSpPr>
            <a:spLocks noGrp="1"/>
          </p:cNvSpPr>
          <p:nvPr>
            <p:ph type="body" sz="quarter" idx="12" hasCustomPrompt="1"/>
          </p:nvPr>
        </p:nvSpPr>
        <p:spPr>
          <a:xfrm>
            <a:off x="548640" y="414339"/>
            <a:ext cx="4047744" cy="999934"/>
          </a:xfrm>
          <a:prstGeom prst="rect">
            <a:avLst/>
          </a:prstGeom>
        </p:spPr>
        <p:txBody>
          <a:bodyPr/>
          <a:lstStyle>
            <a:lvl1pPr marL="0" indent="0">
              <a:buNone/>
              <a:defRPr b="1" baseline="0">
                <a:solidFill>
                  <a:srgbClr val="D6000D"/>
                </a:solidFill>
              </a:defRPr>
            </a:lvl1pPr>
          </a:lstStyle>
          <a:p>
            <a:pPr lvl="0"/>
            <a:r>
              <a:rPr lang="en-US" dirty="0"/>
              <a:t>TITLE GOES HERE IN UPPERCASE BOLD</a:t>
            </a:r>
          </a:p>
        </p:txBody>
      </p:sp>
      <p:sp>
        <p:nvSpPr>
          <p:cNvPr id="12" name="Text Placeholder 11"/>
          <p:cNvSpPr>
            <a:spLocks noGrp="1"/>
          </p:cNvSpPr>
          <p:nvPr>
            <p:ph type="body" sz="quarter" idx="13" hasCustomPrompt="1"/>
          </p:nvPr>
        </p:nvSpPr>
        <p:spPr>
          <a:xfrm>
            <a:off x="548640" y="1584325"/>
            <a:ext cx="4047744" cy="3206750"/>
          </a:xfrm>
          <a:prstGeom prst="rect">
            <a:avLst/>
          </a:prstGeom>
        </p:spPr>
        <p:txBody>
          <a:bodyPr/>
          <a:lstStyle>
            <a:lvl1pPr marL="0" indent="0">
              <a:lnSpc>
                <a:spcPct val="100000"/>
              </a:lnSpc>
              <a:buFontTx/>
              <a:buNone/>
              <a:defRPr sz="21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 </a:t>
            </a:r>
            <a:r>
              <a:rPr lang="en-US" dirty="0" err="1"/>
              <a:t>ridiculus</a:t>
            </a:r>
            <a:r>
              <a:rPr lang="en-US" dirty="0"/>
              <a:t> mus.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Vivamus</a:t>
            </a:r>
            <a:r>
              <a:rPr lang="en-US" dirty="0"/>
              <a:t> </a:t>
            </a:r>
            <a:r>
              <a:rPr lang="en-US" dirty="0" err="1"/>
              <a:t>sagittis</a:t>
            </a:r>
            <a:r>
              <a:rPr lang="en-US" dirty="0"/>
              <a:t> lacus </a:t>
            </a:r>
            <a:r>
              <a:rPr lang="en-US" dirty="0" err="1"/>
              <a:t>vel</a:t>
            </a:r>
            <a:r>
              <a:rPr lang="en-US" dirty="0"/>
              <a:t>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Praesent</a:t>
            </a:r>
            <a:r>
              <a:rPr lang="en-US" dirty="0"/>
              <a:t> </a:t>
            </a:r>
            <a:r>
              <a:rPr lang="en-US" dirty="0" err="1"/>
              <a:t>commodo</a:t>
            </a:r>
            <a:r>
              <a:rPr lang="en-US" dirty="0"/>
              <a:t> cursus magna, </a:t>
            </a:r>
            <a:r>
              <a:rPr lang="en-US" dirty="0" err="1"/>
              <a:t>vel</a:t>
            </a:r>
            <a:r>
              <a:rPr lang="en-US" dirty="0"/>
              <a:t> </a:t>
            </a:r>
            <a:r>
              <a:rPr lang="en-US" dirty="0" err="1"/>
              <a:t>scelerisque</a:t>
            </a:r>
            <a:r>
              <a:rPr lang="en-US" dirty="0"/>
              <a:t> </a:t>
            </a:r>
            <a:r>
              <a:rPr lang="en-US" dirty="0" err="1"/>
              <a:t>nisl</a:t>
            </a:r>
            <a:r>
              <a:rPr lang="en-US" dirty="0"/>
              <a:t> </a:t>
            </a:r>
            <a:r>
              <a:rPr lang="en-US" dirty="0" err="1"/>
              <a:t>consectetur</a:t>
            </a:r>
            <a:r>
              <a:rPr lang="en-US" dirty="0"/>
              <a:t> et.</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640" y="5782559"/>
            <a:ext cx="1832169" cy="705600"/>
          </a:xfrm>
          <a:prstGeom prst="rect">
            <a:avLst/>
          </a:prstGeom>
        </p:spPr>
      </p:pic>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White- pic narrow right">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flipH="1">
            <a:off x="7010400" y="0"/>
            <a:ext cx="5181600" cy="6858000"/>
          </a:xfrm>
          <a:prstGeom prst="rect">
            <a:avLst/>
          </a:prstGeom>
        </p:spPr>
        <p:txBody>
          <a:bodyPr/>
          <a:lstStyle/>
          <a:p>
            <a:endParaRPr lang="en-US"/>
          </a:p>
        </p:txBody>
      </p:sp>
      <p:sp>
        <p:nvSpPr>
          <p:cNvPr id="4" name="Text Placeholder 4"/>
          <p:cNvSpPr>
            <a:spLocks noGrp="1"/>
          </p:cNvSpPr>
          <p:nvPr>
            <p:ph type="body" sz="quarter" idx="12" hasCustomPrompt="1"/>
          </p:nvPr>
        </p:nvSpPr>
        <p:spPr>
          <a:xfrm>
            <a:off x="548640" y="572835"/>
            <a:ext cx="5596128" cy="999934"/>
          </a:xfrm>
          <a:prstGeom prst="rect">
            <a:avLst/>
          </a:prstGeom>
        </p:spPr>
        <p:txBody>
          <a:bodyPr/>
          <a:lstStyle>
            <a:lvl1pPr marL="0" indent="0">
              <a:buNone/>
              <a:defRPr sz="3600" b="1" baseline="0">
                <a:solidFill>
                  <a:srgbClr val="D6000D"/>
                </a:solidFill>
              </a:defRPr>
            </a:lvl1pPr>
          </a:lstStyle>
          <a:p>
            <a:pPr lvl="0"/>
            <a:r>
              <a:rPr lang="en-US" dirty="0"/>
              <a:t>TITLE GOES HERE IN UPPERCASE BOLD</a:t>
            </a:r>
          </a:p>
        </p:txBody>
      </p:sp>
      <p:sp>
        <p:nvSpPr>
          <p:cNvPr id="5" name="Text Placeholder 11"/>
          <p:cNvSpPr>
            <a:spLocks noGrp="1"/>
          </p:cNvSpPr>
          <p:nvPr>
            <p:ph type="body" sz="quarter" idx="13" hasCustomPrompt="1"/>
          </p:nvPr>
        </p:nvSpPr>
        <p:spPr>
          <a:xfrm>
            <a:off x="548640" y="1892289"/>
            <a:ext cx="5596128" cy="3206750"/>
          </a:xfrm>
          <a:prstGeom prst="rect">
            <a:avLst/>
          </a:prstGeom>
        </p:spPr>
        <p:txBody>
          <a:bodyPr/>
          <a:lstStyle>
            <a:lvl1pPr marL="0" indent="0">
              <a:lnSpc>
                <a:spcPct val="100000"/>
              </a:lnSpc>
              <a:buFontTx/>
              <a:buNone/>
              <a:defRPr sz="21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 </a:t>
            </a:r>
            <a:r>
              <a:rPr lang="en-US" dirty="0" err="1"/>
              <a:t>ridiculus</a:t>
            </a:r>
            <a:r>
              <a:rPr lang="en-US" dirty="0"/>
              <a:t> mus.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Vivamus</a:t>
            </a:r>
            <a:r>
              <a:rPr lang="en-US" dirty="0"/>
              <a:t> </a:t>
            </a:r>
            <a:r>
              <a:rPr lang="en-US" dirty="0" err="1"/>
              <a:t>sagittis</a:t>
            </a:r>
            <a:r>
              <a:rPr lang="en-US" dirty="0"/>
              <a:t> lacus </a:t>
            </a:r>
            <a:r>
              <a:rPr lang="en-US" dirty="0" err="1"/>
              <a:t>vel</a:t>
            </a:r>
            <a:r>
              <a:rPr lang="en-US" dirty="0"/>
              <a:t>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Praesent</a:t>
            </a:r>
            <a:r>
              <a:rPr lang="en-US" dirty="0"/>
              <a:t> </a:t>
            </a:r>
            <a:r>
              <a:rPr lang="en-US" dirty="0" err="1"/>
              <a:t>commodo</a:t>
            </a:r>
            <a:r>
              <a:rPr lang="en-US" dirty="0"/>
              <a:t> cursus magna, </a:t>
            </a:r>
            <a:r>
              <a:rPr lang="en-US" dirty="0" err="1"/>
              <a:t>vel</a:t>
            </a:r>
            <a:r>
              <a:rPr lang="en-US" dirty="0"/>
              <a:t> </a:t>
            </a:r>
            <a:r>
              <a:rPr lang="en-US" dirty="0" err="1"/>
              <a:t>scelerisque</a:t>
            </a:r>
            <a:r>
              <a:rPr lang="en-US" dirty="0"/>
              <a:t> </a:t>
            </a:r>
            <a:r>
              <a:rPr lang="en-US" dirty="0" err="1"/>
              <a:t>nisl</a:t>
            </a:r>
            <a:r>
              <a:rPr lang="en-US" dirty="0"/>
              <a:t> </a:t>
            </a:r>
            <a:r>
              <a:rPr lang="en-US" dirty="0" err="1"/>
              <a:t>consectetur</a:t>
            </a:r>
            <a:r>
              <a:rPr lang="en-US" dirty="0"/>
              <a:t> et.</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640" y="5782559"/>
            <a:ext cx="1832169" cy="705600"/>
          </a:xfrm>
          <a:prstGeom prst="rect">
            <a:avLst/>
          </a:prstGeom>
        </p:spPr>
      </p:pic>
    </p:spTree>
    <p:extLst>
      <p:ext uri="{BB962C8B-B14F-4D97-AF65-F5344CB8AC3E}">
        <p14:creationId xmlns:p14="http://schemas.microsoft.com/office/powerpoint/2010/main" val="12075493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White-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86807" y="5782559"/>
            <a:ext cx="1832169" cy="705600"/>
          </a:xfrm>
          <a:prstGeom prst="rect">
            <a:avLst/>
          </a:prstGeom>
        </p:spPr>
      </p:pic>
      <p:sp>
        <p:nvSpPr>
          <p:cNvPr id="6" name="Text Placeholder 4"/>
          <p:cNvSpPr>
            <a:spLocks noGrp="1"/>
          </p:cNvSpPr>
          <p:nvPr>
            <p:ph type="body" sz="quarter" idx="12" hasCustomPrompt="1"/>
          </p:nvPr>
        </p:nvSpPr>
        <p:spPr>
          <a:xfrm>
            <a:off x="548640" y="1609154"/>
            <a:ext cx="6851904" cy="1402269"/>
          </a:xfrm>
          <a:prstGeom prst="rect">
            <a:avLst/>
          </a:prstGeom>
        </p:spPr>
        <p:txBody>
          <a:bodyPr/>
          <a:lstStyle>
            <a:lvl1pPr marL="0" indent="0">
              <a:buNone/>
              <a:defRPr sz="4800" b="1" baseline="0">
                <a:solidFill>
                  <a:srgbClr val="D6000D"/>
                </a:solidFill>
              </a:defRPr>
            </a:lvl1pPr>
          </a:lstStyle>
          <a:p>
            <a:pPr lvl="0"/>
            <a:r>
              <a:rPr lang="en-US" dirty="0"/>
              <a:t>TITLE GOES HERE IN UPPERCASE BOLD</a:t>
            </a:r>
          </a:p>
        </p:txBody>
      </p:sp>
      <p:sp>
        <p:nvSpPr>
          <p:cNvPr id="7" name="Text Placeholder 11"/>
          <p:cNvSpPr>
            <a:spLocks noGrp="1"/>
          </p:cNvSpPr>
          <p:nvPr>
            <p:ph type="body" sz="quarter" idx="13" hasCustomPrompt="1"/>
          </p:nvPr>
        </p:nvSpPr>
        <p:spPr>
          <a:xfrm>
            <a:off x="548640" y="3281409"/>
            <a:ext cx="6851904" cy="3206750"/>
          </a:xfrm>
          <a:prstGeom prst="rect">
            <a:avLst/>
          </a:prstGeom>
        </p:spPr>
        <p:txBody>
          <a:bodyPr/>
          <a:lstStyle>
            <a:lvl1pPr marL="342900" indent="-342900">
              <a:lnSpc>
                <a:spcPct val="100000"/>
              </a:lnSpc>
              <a:buFont typeface="Arial" charset="0"/>
              <a:buChar char="•"/>
              <a:defRPr sz="21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Cum </a:t>
            </a:r>
            <a:r>
              <a:rPr lang="en-US" dirty="0" err="1"/>
              <a:t>sociis</a:t>
            </a:r>
            <a:r>
              <a:rPr lang="en-US" dirty="0"/>
              <a:t> </a:t>
            </a:r>
            <a:r>
              <a:rPr lang="en-US" dirty="0" err="1"/>
              <a:t>natoque</a:t>
            </a:r>
            <a:r>
              <a:rPr lang="en-US" dirty="0"/>
              <a:t> </a:t>
            </a:r>
            <a:r>
              <a:rPr lang="en-US" dirty="0" err="1"/>
              <a:t>penatibus</a:t>
            </a:r>
            <a:r>
              <a:rPr lang="en-US" dirty="0"/>
              <a:t> </a:t>
            </a:r>
          </a:p>
          <a:p>
            <a:pPr lvl="0"/>
            <a:r>
              <a:rPr lang="en-US" dirty="0" err="1"/>
              <a:t>Magnis</a:t>
            </a:r>
            <a:r>
              <a:rPr lang="en-US" dirty="0"/>
              <a:t> dis parturient </a:t>
            </a:r>
            <a:r>
              <a:rPr lang="en-US" dirty="0" err="1"/>
              <a:t>montes</a:t>
            </a:r>
            <a:endParaRPr lang="en-US" dirty="0"/>
          </a:p>
          <a:p>
            <a:pPr lvl="0"/>
            <a:r>
              <a:rPr lang="en-US" dirty="0" err="1"/>
              <a:t>Vivamus</a:t>
            </a:r>
            <a:r>
              <a:rPr lang="en-US" dirty="0"/>
              <a:t> </a:t>
            </a:r>
            <a:r>
              <a:rPr lang="en-US" dirty="0" err="1"/>
              <a:t>sagittis</a:t>
            </a:r>
            <a:r>
              <a:rPr lang="en-US" dirty="0"/>
              <a:t> lacus </a:t>
            </a:r>
            <a:r>
              <a:rPr lang="en-US" dirty="0" err="1"/>
              <a:t>vel</a:t>
            </a:r>
            <a:r>
              <a:rPr lang="en-US" dirty="0"/>
              <a:t> </a:t>
            </a:r>
            <a:r>
              <a:rPr lang="en-US" dirty="0" err="1"/>
              <a:t>augue</a:t>
            </a:r>
            <a:r>
              <a:rPr lang="en-US" dirty="0"/>
              <a:t> </a:t>
            </a:r>
            <a:r>
              <a:rPr lang="en-US" dirty="0" err="1"/>
              <a:t>laoreet</a:t>
            </a:r>
            <a:endParaRPr lang="en-US" dirty="0"/>
          </a:p>
        </p:txBody>
      </p:sp>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White- char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86807" y="5782559"/>
            <a:ext cx="1832169" cy="705600"/>
          </a:xfrm>
          <a:prstGeom prst="rect">
            <a:avLst/>
          </a:prstGeom>
        </p:spPr>
      </p:pic>
      <p:sp>
        <p:nvSpPr>
          <p:cNvPr id="4" name="Chart Placeholder 3"/>
          <p:cNvSpPr>
            <a:spLocks noGrp="1"/>
          </p:cNvSpPr>
          <p:nvPr>
            <p:ph type="chart" sz="quarter" idx="10"/>
          </p:nvPr>
        </p:nvSpPr>
        <p:spPr>
          <a:xfrm>
            <a:off x="548640" y="401638"/>
            <a:ext cx="8900160" cy="5999162"/>
          </a:xfrm>
          <a:prstGeom prst="rect">
            <a:avLst/>
          </a:prstGeom>
        </p:spPr>
        <p:txBody>
          <a:bodyPr/>
          <a:lstStyle/>
          <a:p>
            <a:endParaRPr lang="en-US"/>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White- Title slide animated">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42298" y="424894"/>
            <a:ext cx="2001062" cy="770644"/>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891945" y="2297409"/>
            <a:ext cx="793750" cy="860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196745" y="2600621"/>
            <a:ext cx="793750" cy="862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 Placeholder 10"/>
          <p:cNvSpPr>
            <a:spLocks noGrp="1"/>
          </p:cNvSpPr>
          <p:nvPr>
            <p:ph type="body" sz="quarter" idx="10" hasCustomPrompt="1"/>
          </p:nvPr>
        </p:nvSpPr>
        <p:spPr>
          <a:xfrm>
            <a:off x="1583246" y="1585414"/>
            <a:ext cx="3817810" cy="2892425"/>
          </a:xfrm>
          <a:prstGeom prst="rect">
            <a:avLst/>
          </a:prstGeom>
        </p:spPr>
        <p:txBody>
          <a:bodyPr lIns="288000" tIns="251999" rIns="0" bIns="288000"/>
          <a:lstStyle>
            <a:lvl1pPr marL="0" indent="0">
              <a:buNone/>
              <a:defRPr sz="3200" b="1" i="0" baseline="0">
                <a:solidFill>
                  <a:srgbClr val="D6000D"/>
                </a:solidFill>
                <a:latin typeface="Arial" charset="0"/>
                <a:ea typeface="Arial" charset="0"/>
                <a:cs typeface="Arial" charset="0"/>
              </a:defRPr>
            </a:lvl1pPr>
          </a:lstStyle>
          <a:p>
            <a:pPr lvl="0"/>
            <a:r>
              <a:rPr lang="en-US" dirty="0"/>
              <a:t>PRESENTATION TITLE ARIAL BOLD 32PT WITH A MAXIMUM OF 12 WORDS</a:t>
            </a:r>
          </a:p>
        </p:txBody>
      </p:sp>
      <p:sp>
        <p:nvSpPr>
          <p:cNvPr id="14" name="Text Placeholder 13"/>
          <p:cNvSpPr>
            <a:spLocks noGrp="1"/>
          </p:cNvSpPr>
          <p:nvPr>
            <p:ph type="body" sz="quarter" idx="11" hasCustomPrompt="1"/>
          </p:nvPr>
        </p:nvSpPr>
        <p:spPr>
          <a:xfrm>
            <a:off x="1582738" y="5389563"/>
            <a:ext cx="3586670" cy="365061"/>
          </a:xfrm>
          <a:prstGeom prst="rect">
            <a:avLst/>
          </a:prstGeom>
        </p:spPr>
        <p:txBody>
          <a:bodyPr/>
          <a:lstStyle>
            <a:lvl1pPr marL="0" indent="0">
              <a:lnSpc>
                <a:spcPct val="100000"/>
              </a:lnSpc>
              <a:buNone/>
              <a:defRPr sz="1600" b="1" i="0" baseline="0">
                <a:solidFill>
                  <a:srgbClr val="D6000D"/>
                </a:solidFill>
                <a:latin typeface="Arial" charset="0"/>
                <a:ea typeface="Arial" charset="0"/>
                <a:cs typeface="Arial" charset="0"/>
              </a:defRPr>
            </a:lvl1pPr>
          </a:lstStyle>
          <a:p>
            <a:pPr lvl="0"/>
            <a:r>
              <a:rPr lang="en-US" dirty="0"/>
              <a:t>PRESENTER NAME</a:t>
            </a:r>
          </a:p>
        </p:txBody>
      </p:sp>
      <p:sp>
        <p:nvSpPr>
          <p:cNvPr id="15" name="Text Placeholder 13"/>
          <p:cNvSpPr>
            <a:spLocks noGrp="1"/>
          </p:cNvSpPr>
          <p:nvPr>
            <p:ph type="body" sz="quarter" idx="12" hasCustomPrompt="1"/>
          </p:nvPr>
        </p:nvSpPr>
        <p:spPr>
          <a:xfrm>
            <a:off x="1582738" y="5711637"/>
            <a:ext cx="3586670" cy="401567"/>
          </a:xfrm>
          <a:prstGeom prst="rect">
            <a:avLst/>
          </a:prstGeom>
        </p:spPr>
        <p:txBody>
          <a:bodyPr/>
          <a:lstStyle>
            <a:lvl1pPr marL="0" indent="0">
              <a:lnSpc>
                <a:spcPct val="100000"/>
              </a:lnSpc>
              <a:buNone/>
              <a:defRPr sz="1600" b="0" i="0" baseline="0">
                <a:solidFill>
                  <a:srgbClr val="D6000D"/>
                </a:solidFill>
                <a:latin typeface="Arial" charset="0"/>
                <a:ea typeface="Arial" charset="0"/>
                <a:cs typeface="Arial" charset="0"/>
              </a:defRPr>
            </a:lvl1pPr>
          </a:lstStyle>
          <a:p>
            <a:pPr lvl="0"/>
            <a:r>
              <a:rPr lang="en-US" dirty="0"/>
              <a:t>PRESENTER TITLE</a:t>
            </a:r>
          </a:p>
        </p:txBody>
      </p:sp>
      <p:sp>
        <p:nvSpPr>
          <p:cNvPr id="16" name="Text Placeholder 13"/>
          <p:cNvSpPr>
            <a:spLocks noGrp="1"/>
          </p:cNvSpPr>
          <p:nvPr>
            <p:ph type="body" sz="quarter" idx="13" hasCustomPrompt="1"/>
          </p:nvPr>
        </p:nvSpPr>
        <p:spPr>
          <a:xfrm>
            <a:off x="1582738" y="6033711"/>
            <a:ext cx="3586670" cy="401567"/>
          </a:xfrm>
          <a:prstGeom prst="rect">
            <a:avLst/>
          </a:prstGeom>
        </p:spPr>
        <p:txBody>
          <a:bodyPr/>
          <a:lstStyle>
            <a:lvl1pPr marL="0" indent="0">
              <a:lnSpc>
                <a:spcPct val="100000"/>
              </a:lnSpc>
              <a:buNone/>
              <a:defRPr sz="1200" b="0" i="0" baseline="0">
                <a:solidFill>
                  <a:srgbClr val="D6000D"/>
                </a:solidFill>
                <a:latin typeface="Arial" charset="0"/>
                <a:ea typeface="Arial" charset="0"/>
                <a:cs typeface="Arial" charset="0"/>
              </a:defRPr>
            </a:lvl1pPr>
          </a:lstStyle>
          <a:p>
            <a:pPr lvl="0"/>
            <a:r>
              <a:rPr lang="en-US" dirty="0"/>
              <a:t>DATE OF PRESENTATION</a:t>
            </a:r>
          </a:p>
        </p:txBody>
      </p:sp>
    </p:spTree>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par>
                                <p:cTn id="11" presetID="0" presetClass="path" presetSubtype="0" accel="50000" decel="50000" fill="hold" nodeType="withEffect">
                                  <p:stCondLst>
                                    <p:cond delay="0"/>
                                  </p:stCondLst>
                                  <p:childTnLst>
                                    <p:animMotion origin="layout" path="M -1.66667E-6 4.81481E-6 L -0.1276 -0.17292 " pathEditMode="relative" rAng="0" ptsTypes="AA">
                                      <p:cBhvr>
                                        <p:cTn id="12" dur="1000" fill="hold"/>
                                        <p:tgtEl>
                                          <p:spTgt spid="8"/>
                                        </p:tgtEl>
                                        <p:attrNameLst>
                                          <p:attrName>ppt_x</p:attrName>
                                          <p:attrName>ppt_y</p:attrName>
                                        </p:attrNameLst>
                                      </p:cBhvr>
                                      <p:rCtr x="-6380" y="-8657"/>
                                    </p:animMotion>
                                  </p:childTnLst>
                                </p:cTn>
                              </p:par>
                              <p:par>
                                <p:cTn id="13" presetID="0" presetClass="path" presetSubtype="0" accel="50000" decel="50000" fill="hold" nodeType="withEffect">
                                  <p:stCondLst>
                                    <p:cond delay="0"/>
                                  </p:stCondLst>
                                  <p:childTnLst>
                                    <p:animMotion origin="layout" path="M -1.66667E-6 1.85185E-6 L 0.13945 0.13634 " pathEditMode="relative" rAng="0" ptsTypes="AA">
                                      <p:cBhvr>
                                        <p:cTn id="14" dur="1000" fill="hold"/>
                                        <p:tgtEl>
                                          <p:spTgt spid="9"/>
                                        </p:tgtEl>
                                        <p:attrNameLst>
                                          <p:attrName>ppt_x</p:attrName>
                                          <p:attrName>ppt_y</p:attrName>
                                        </p:attrNameLst>
                                      </p:cBhvr>
                                      <p:rCtr x="6966" y="68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PS opener">
    <p:spTree>
      <p:nvGrpSpPr>
        <p:cNvPr id="1" name=""/>
        <p:cNvGrpSpPr/>
        <p:nvPr/>
      </p:nvGrpSpPr>
      <p:grpSpPr>
        <a:xfrm>
          <a:off x="0" y="0"/>
          <a:ext cx="0" cy="0"/>
          <a:chOff x="0" y="0"/>
          <a:chExt cx="0" cy="0"/>
        </a:xfrm>
      </p:grpSpPr>
    </p:spTree>
    <p:extLst/>
  </p:cSld>
  <p:clrMapOvr>
    <a:masterClrMapping/>
  </p:clrMapOvr>
  <p:transition spd="slow"/>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White- 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ext Placeholder 13"/>
          <p:cNvSpPr>
            <a:spLocks noGrp="1"/>
          </p:cNvSpPr>
          <p:nvPr>
            <p:ph type="body" sz="quarter" idx="11" hasCustomPrompt="1"/>
          </p:nvPr>
        </p:nvSpPr>
        <p:spPr>
          <a:xfrm>
            <a:off x="1582738" y="5389563"/>
            <a:ext cx="3586670" cy="365061"/>
          </a:xfrm>
          <a:prstGeom prst="rect">
            <a:avLst/>
          </a:prstGeom>
        </p:spPr>
        <p:txBody>
          <a:bodyPr/>
          <a:lstStyle>
            <a:lvl1pPr marL="0" indent="0">
              <a:lnSpc>
                <a:spcPct val="100000"/>
              </a:lnSpc>
              <a:buNone/>
              <a:defRPr sz="1600" b="1" i="0" baseline="0">
                <a:solidFill>
                  <a:srgbClr val="D6000D"/>
                </a:solidFill>
                <a:latin typeface="Arial" charset="0"/>
                <a:ea typeface="Arial" charset="0"/>
                <a:cs typeface="Arial" charset="0"/>
              </a:defRPr>
            </a:lvl1pPr>
          </a:lstStyle>
          <a:p>
            <a:pPr lvl="0"/>
            <a:r>
              <a:rPr lang="en-US" dirty="0"/>
              <a:t>PRESENTER NAME</a:t>
            </a:r>
          </a:p>
        </p:txBody>
      </p:sp>
      <p:sp>
        <p:nvSpPr>
          <p:cNvPr id="15" name="Text Placeholder 13"/>
          <p:cNvSpPr>
            <a:spLocks noGrp="1"/>
          </p:cNvSpPr>
          <p:nvPr>
            <p:ph type="body" sz="quarter" idx="12" hasCustomPrompt="1"/>
          </p:nvPr>
        </p:nvSpPr>
        <p:spPr>
          <a:xfrm>
            <a:off x="1582738" y="5711637"/>
            <a:ext cx="3586670" cy="401567"/>
          </a:xfrm>
          <a:prstGeom prst="rect">
            <a:avLst/>
          </a:prstGeom>
        </p:spPr>
        <p:txBody>
          <a:bodyPr/>
          <a:lstStyle>
            <a:lvl1pPr marL="0" indent="0">
              <a:lnSpc>
                <a:spcPct val="100000"/>
              </a:lnSpc>
              <a:buNone/>
              <a:defRPr sz="1600" b="0" i="0" baseline="0">
                <a:solidFill>
                  <a:srgbClr val="D6000D"/>
                </a:solidFill>
                <a:latin typeface="Arial" charset="0"/>
                <a:ea typeface="Arial" charset="0"/>
                <a:cs typeface="Arial" charset="0"/>
              </a:defRPr>
            </a:lvl1pPr>
          </a:lstStyle>
          <a:p>
            <a:pPr lvl="0"/>
            <a:r>
              <a:rPr lang="en-US" dirty="0"/>
              <a:t>PRESENTER TITLE</a:t>
            </a:r>
          </a:p>
        </p:txBody>
      </p:sp>
      <p:sp>
        <p:nvSpPr>
          <p:cNvPr id="16" name="Text Placeholder 13"/>
          <p:cNvSpPr>
            <a:spLocks noGrp="1"/>
          </p:cNvSpPr>
          <p:nvPr>
            <p:ph type="body" sz="quarter" idx="13" hasCustomPrompt="1"/>
          </p:nvPr>
        </p:nvSpPr>
        <p:spPr>
          <a:xfrm>
            <a:off x="1582738" y="6033711"/>
            <a:ext cx="3586670" cy="401567"/>
          </a:xfrm>
          <a:prstGeom prst="rect">
            <a:avLst/>
          </a:prstGeom>
        </p:spPr>
        <p:txBody>
          <a:bodyPr/>
          <a:lstStyle>
            <a:lvl1pPr marL="0" indent="0">
              <a:lnSpc>
                <a:spcPct val="100000"/>
              </a:lnSpc>
              <a:buNone/>
              <a:defRPr sz="1200" b="0" i="0" baseline="0">
                <a:solidFill>
                  <a:srgbClr val="D6000D"/>
                </a:solidFill>
                <a:latin typeface="Arial" charset="0"/>
                <a:ea typeface="Arial" charset="0"/>
                <a:cs typeface="Arial" charset="0"/>
              </a:defRPr>
            </a:lvl1pPr>
          </a:lstStyle>
          <a:p>
            <a:pPr lvl="0"/>
            <a:r>
              <a:rPr lang="en-US" dirty="0"/>
              <a:t>DATE OF PRESENTATION</a:t>
            </a:r>
          </a:p>
        </p:txBody>
      </p:sp>
      <p:sp>
        <p:nvSpPr>
          <p:cNvPr id="5" name="Text Placeholder 4"/>
          <p:cNvSpPr>
            <a:spLocks noGrp="1"/>
          </p:cNvSpPr>
          <p:nvPr>
            <p:ph type="body" sz="quarter" idx="15" hasCustomPrompt="1"/>
          </p:nvPr>
        </p:nvSpPr>
        <p:spPr>
          <a:xfrm>
            <a:off x="1509586" y="1203608"/>
            <a:ext cx="5366702" cy="3234280"/>
          </a:xfrm>
          <a:prstGeom prst="rect">
            <a:avLst/>
          </a:prstGeom>
        </p:spPr>
        <p:txBody>
          <a:bodyPr lIns="288000" tIns="288000" rIns="288000" bIns="0"/>
          <a:lstStyle>
            <a:lvl1pPr marL="0" indent="0">
              <a:buNone/>
              <a:defRPr sz="4600" b="1">
                <a:solidFill>
                  <a:srgbClr val="D6000D"/>
                </a:solidFill>
              </a:defRPr>
            </a:lvl1pPr>
          </a:lstStyle>
          <a:p>
            <a:pPr lvl="0"/>
            <a:r>
              <a:rPr lang="en-US" dirty="0"/>
              <a:t>PRESENTATION TITLE GOES HERE UPPERCASE 48PT </a:t>
            </a:r>
          </a:p>
        </p:txBody>
      </p:sp>
    </p:spTree>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7" name="Rectangle 6"/>
          <p:cNvSpPr/>
          <p:nvPr/>
        </p:nvSpPr>
        <p:spPr>
          <a:xfrm>
            <a:off x="10947401" y="282574"/>
            <a:ext cx="856129"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664633" y="484094"/>
            <a:ext cx="10075084" cy="1116106"/>
          </a:xfrm>
          <a:prstGeom prst="rect">
            <a:avLst/>
          </a:prstGeom>
        </p:spPr>
        <p:txBody>
          <a:bodyPr/>
          <a:lstStyle/>
          <a:p>
            <a:r>
              <a:rPr lang="ga-IE" smtClean="0"/>
              <a:t>Click to edit Master title style</a:t>
            </a:r>
            <a:endParaRPr/>
          </a:p>
        </p:txBody>
      </p:sp>
      <p:sp>
        <p:nvSpPr>
          <p:cNvPr id="3" name="Content Placeholder 2"/>
          <p:cNvSpPr>
            <a:spLocks noGrp="1"/>
          </p:cNvSpPr>
          <p:nvPr>
            <p:ph idx="1"/>
          </p:nvPr>
        </p:nvSpPr>
        <p:spPr>
          <a:xfrm>
            <a:off x="664633" y="1981201"/>
            <a:ext cx="10075084" cy="4144963"/>
          </a:xfrm>
          <a:prstGeom prst="rect">
            <a:avLst/>
          </a:prstGeom>
        </p:spPr>
        <p:txBody>
          <a:body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a:p>
        </p:txBody>
      </p:sp>
      <p:sp>
        <p:nvSpPr>
          <p:cNvPr id="4" name="Date Placeholder 3"/>
          <p:cNvSpPr>
            <a:spLocks noGrp="1"/>
          </p:cNvSpPr>
          <p:nvPr>
            <p:ph type="dt" sz="half" idx="10"/>
          </p:nvPr>
        </p:nvSpPr>
        <p:spPr>
          <a:xfrm>
            <a:off x="9060329" y="6423586"/>
            <a:ext cx="2844800" cy="365125"/>
          </a:xfrm>
          <a:prstGeom prst="rect">
            <a:avLst/>
          </a:prstGeom>
        </p:spPr>
        <p:txBody>
          <a:bodyPr/>
          <a:lstStyle/>
          <a:p>
            <a:fld id="{35604667-42AD-445A-873B-FA52B91449D4}" type="datetime1">
              <a:rPr lang="en-US" smtClean="0"/>
              <a:pPr/>
              <a:t>11/8/2018</a:t>
            </a:fld>
            <a:endParaRPr lang="en-US"/>
          </a:p>
        </p:txBody>
      </p:sp>
      <p:sp>
        <p:nvSpPr>
          <p:cNvPr id="5" name="Footer Placeholder 4"/>
          <p:cNvSpPr>
            <a:spLocks noGrp="1"/>
          </p:cNvSpPr>
          <p:nvPr>
            <p:ph type="ftr" sz="quarter" idx="11"/>
          </p:nvPr>
        </p:nvSpPr>
        <p:spPr>
          <a:xfrm>
            <a:off x="268941" y="6423586"/>
            <a:ext cx="8163859" cy="365125"/>
          </a:xfrm>
          <a:prstGeom prst="rect">
            <a:avLst/>
          </a:prstGeom>
        </p:spPr>
        <p:txBody>
          <a:bodyPr/>
          <a:lstStyle/>
          <a:p>
            <a:r>
              <a:rPr lang="en-US" smtClean="0"/>
              <a:t>Maria.Healy@ucd.ie</a:t>
            </a:r>
            <a:endParaRPr lang="en-US"/>
          </a:p>
        </p:txBody>
      </p:sp>
      <p:sp>
        <p:nvSpPr>
          <p:cNvPr id="6" name="Slide Number Placeholder 5"/>
          <p:cNvSpPr>
            <a:spLocks noGrp="1"/>
          </p:cNvSpPr>
          <p:nvPr>
            <p:ph type="sldNum" sz="quarter" idx="12"/>
          </p:nvPr>
        </p:nvSpPr>
        <p:spPr>
          <a:xfrm>
            <a:off x="11074400" y="242235"/>
            <a:ext cx="738717" cy="365125"/>
          </a:xfrm>
          <a:prstGeom prst="rect">
            <a:avLst/>
          </a:prstGeom>
        </p:spPr>
        <p:txBody>
          <a:bodyPr/>
          <a:lstStyle/>
          <a:p>
            <a:fld id="{7F04A030-D2A4-DF43-B5A3-4787806C637F}" type="slidenum">
              <a:rPr lang="en-US" smtClean="0"/>
              <a:pPr/>
              <a:t>‹#›</a:t>
            </a:fld>
            <a:endParaRPr lang="en-US"/>
          </a:p>
        </p:txBody>
      </p:sp>
      <p:sp>
        <p:nvSpPr>
          <p:cNvPr id="9" name="TextBox 8"/>
          <p:cNvSpPr txBox="1"/>
          <p:nvPr/>
        </p:nvSpPr>
        <p:spPr>
          <a:xfrm>
            <a:off x="297581" y="228600"/>
            <a:ext cx="34787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Rectangle 9"/>
          <p:cNvSpPr/>
          <p:nvPr/>
        </p:nvSpPr>
        <p:spPr>
          <a:xfrm>
            <a:off x="10757647" y="282574"/>
            <a:ext cx="12192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12218780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rey- pic left">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0" y="0"/>
            <a:ext cx="7010400" cy="6858000"/>
          </a:xfrm>
          <a:prstGeom prst="rect">
            <a:avLst/>
          </a:prstGeom>
        </p:spPr>
        <p:txBody>
          <a:bodyPr/>
          <a:lstStyle/>
          <a:p>
            <a:endParaRPr lang="en-US"/>
          </a:p>
        </p:txBody>
      </p:sp>
      <p:sp>
        <p:nvSpPr>
          <p:cNvPr id="5" name="Text Placeholder 4"/>
          <p:cNvSpPr>
            <a:spLocks noGrp="1"/>
          </p:cNvSpPr>
          <p:nvPr>
            <p:ph type="body" sz="quarter" idx="12" hasCustomPrompt="1"/>
          </p:nvPr>
        </p:nvSpPr>
        <p:spPr>
          <a:xfrm>
            <a:off x="7315200" y="414339"/>
            <a:ext cx="4328160" cy="999934"/>
          </a:xfrm>
          <a:prstGeom prst="rect">
            <a:avLst/>
          </a:prstGeom>
        </p:spPr>
        <p:txBody>
          <a:bodyPr/>
          <a:lstStyle>
            <a:lvl1pPr marL="0" indent="0">
              <a:buNone/>
              <a:defRPr b="1" baseline="0">
                <a:solidFill>
                  <a:srgbClr val="D6000D"/>
                </a:solidFill>
              </a:defRPr>
            </a:lvl1pPr>
          </a:lstStyle>
          <a:p>
            <a:pPr lvl="0"/>
            <a:r>
              <a:rPr lang="en-US" dirty="0"/>
              <a:t>TITLE GOES HERE IN UPPERCASE BOLD</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11191" y="5782559"/>
            <a:ext cx="1832169" cy="705600"/>
          </a:xfrm>
          <a:prstGeom prst="rect">
            <a:avLst/>
          </a:prstGeom>
        </p:spPr>
      </p:pic>
      <p:sp>
        <p:nvSpPr>
          <p:cNvPr id="12" name="Text Placeholder 11"/>
          <p:cNvSpPr>
            <a:spLocks noGrp="1"/>
          </p:cNvSpPr>
          <p:nvPr>
            <p:ph type="body" sz="quarter" idx="13" hasCustomPrompt="1"/>
          </p:nvPr>
        </p:nvSpPr>
        <p:spPr>
          <a:xfrm>
            <a:off x="7315200" y="1584325"/>
            <a:ext cx="4328160" cy="3206750"/>
          </a:xfrm>
          <a:prstGeom prst="rect">
            <a:avLst/>
          </a:prstGeom>
        </p:spPr>
        <p:txBody>
          <a:bodyPr/>
          <a:lstStyle>
            <a:lvl1pPr marL="0" indent="0">
              <a:lnSpc>
                <a:spcPct val="100000"/>
              </a:lnSpc>
              <a:buFontTx/>
              <a:buNone/>
              <a:defRPr sz="21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 </a:t>
            </a:r>
            <a:r>
              <a:rPr lang="en-US" dirty="0" err="1"/>
              <a:t>ridiculus</a:t>
            </a:r>
            <a:r>
              <a:rPr lang="en-US" dirty="0"/>
              <a:t> mus.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Vivamus</a:t>
            </a:r>
            <a:r>
              <a:rPr lang="en-US" dirty="0"/>
              <a:t> </a:t>
            </a:r>
            <a:r>
              <a:rPr lang="en-US" dirty="0" err="1"/>
              <a:t>sagittis</a:t>
            </a:r>
            <a:r>
              <a:rPr lang="en-US" dirty="0"/>
              <a:t> lacus </a:t>
            </a:r>
            <a:r>
              <a:rPr lang="en-US" dirty="0" err="1"/>
              <a:t>vel</a:t>
            </a:r>
            <a:r>
              <a:rPr lang="en-US" dirty="0"/>
              <a:t>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Praesent</a:t>
            </a:r>
            <a:r>
              <a:rPr lang="en-US" dirty="0"/>
              <a:t> </a:t>
            </a:r>
            <a:r>
              <a:rPr lang="en-US" dirty="0" err="1"/>
              <a:t>commodo</a:t>
            </a:r>
            <a:r>
              <a:rPr lang="en-US" dirty="0"/>
              <a:t> cursus magna, </a:t>
            </a:r>
            <a:r>
              <a:rPr lang="en-US" dirty="0" err="1"/>
              <a:t>vel</a:t>
            </a:r>
            <a:r>
              <a:rPr lang="en-US" dirty="0"/>
              <a:t> </a:t>
            </a:r>
            <a:r>
              <a:rPr lang="en-US" dirty="0" err="1"/>
              <a:t>scelerisque</a:t>
            </a:r>
            <a:r>
              <a:rPr lang="en-US" dirty="0"/>
              <a:t> </a:t>
            </a:r>
            <a:r>
              <a:rPr lang="en-US" dirty="0" err="1"/>
              <a:t>nisl</a:t>
            </a:r>
            <a:r>
              <a:rPr lang="en-US" dirty="0"/>
              <a:t> </a:t>
            </a:r>
            <a:r>
              <a:rPr lang="en-US" dirty="0" err="1"/>
              <a:t>consectetur</a:t>
            </a:r>
            <a:r>
              <a:rPr lang="en-US" dirty="0"/>
              <a:t> et.</a:t>
            </a:r>
          </a:p>
        </p:txBody>
      </p:sp>
    </p:spTree>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rey- chart lef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11191" y="5782559"/>
            <a:ext cx="1832169" cy="705600"/>
          </a:xfrm>
          <a:prstGeom prst="rect">
            <a:avLst/>
          </a:prstGeom>
        </p:spPr>
      </p:pic>
      <p:sp>
        <p:nvSpPr>
          <p:cNvPr id="11" name="Text Placeholder 4"/>
          <p:cNvSpPr>
            <a:spLocks noGrp="1"/>
          </p:cNvSpPr>
          <p:nvPr>
            <p:ph type="body" sz="quarter" idx="12" hasCustomPrompt="1"/>
          </p:nvPr>
        </p:nvSpPr>
        <p:spPr>
          <a:xfrm>
            <a:off x="7315200" y="414339"/>
            <a:ext cx="4328160" cy="999934"/>
          </a:xfrm>
          <a:prstGeom prst="rect">
            <a:avLst/>
          </a:prstGeom>
        </p:spPr>
        <p:txBody>
          <a:bodyPr/>
          <a:lstStyle>
            <a:lvl1pPr marL="0" indent="0">
              <a:buNone/>
              <a:defRPr b="1" baseline="0">
                <a:solidFill>
                  <a:srgbClr val="D6000D"/>
                </a:solidFill>
              </a:defRPr>
            </a:lvl1pPr>
          </a:lstStyle>
          <a:p>
            <a:pPr lvl="0"/>
            <a:r>
              <a:rPr lang="en-US" dirty="0"/>
              <a:t>TITLE GOES HERE IN UPPERCASE BOLD</a:t>
            </a:r>
          </a:p>
        </p:txBody>
      </p:sp>
      <p:sp>
        <p:nvSpPr>
          <p:cNvPr id="13" name="Text Placeholder 11"/>
          <p:cNvSpPr>
            <a:spLocks noGrp="1"/>
          </p:cNvSpPr>
          <p:nvPr>
            <p:ph type="body" sz="quarter" idx="13" hasCustomPrompt="1"/>
          </p:nvPr>
        </p:nvSpPr>
        <p:spPr>
          <a:xfrm>
            <a:off x="7315200" y="1584325"/>
            <a:ext cx="4328160" cy="3206750"/>
          </a:xfrm>
          <a:prstGeom prst="rect">
            <a:avLst/>
          </a:prstGeom>
        </p:spPr>
        <p:txBody>
          <a:bodyPr/>
          <a:lstStyle>
            <a:lvl1pPr marL="0" indent="0">
              <a:lnSpc>
                <a:spcPct val="100000"/>
              </a:lnSpc>
              <a:buFontTx/>
              <a:buNone/>
              <a:defRPr sz="21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 </a:t>
            </a:r>
            <a:r>
              <a:rPr lang="en-US" dirty="0" err="1"/>
              <a:t>ridiculus</a:t>
            </a:r>
            <a:r>
              <a:rPr lang="en-US" dirty="0"/>
              <a:t> mus.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Vivamus</a:t>
            </a:r>
            <a:r>
              <a:rPr lang="en-US" dirty="0"/>
              <a:t> </a:t>
            </a:r>
            <a:r>
              <a:rPr lang="en-US" dirty="0" err="1"/>
              <a:t>sagittis</a:t>
            </a:r>
            <a:r>
              <a:rPr lang="en-US" dirty="0"/>
              <a:t> lacus </a:t>
            </a:r>
            <a:r>
              <a:rPr lang="en-US" dirty="0" err="1"/>
              <a:t>vel</a:t>
            </a:r>
            <a:r>
              <a:rPr lang="en-US" dirty="0"/>
              <a:t>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Praesent</a:t>
            </a:r>
            <a:r>
              <a:rPr lang="en-US" dirty="0"/>
              <a:t> </a:t>
            </a:r>
            <a:r>
              <a:rPr lang="en-US" dirty="0" err="1"/>
              <a:t>commodo</a:t>
            </a:r>
            <a:r>
              <a:rPr lang="en-US" dirty="0"/>
              <a:t> cursus magna, </a:t>
            </a:r>
            <a:r>
              <a:rPr lang="en-US" dirty="0" err="1"/>
              <a:t>vel</a:t>
            </a:r>
            <a:r>
              <a:rPr lang="en-US" dirty="0"/>
              <a:t> </a:t>
            </a:r>
            <a:r>
              <a:rPr lang="en-US" dirty="0" err="1"/>
              <a:t>scelerisque</a:t>
            </a:r>
            <a:r>
              <a:rPr lang="en-US" dirty="0"/>
              <a:t> </a:t>
            </a:r>
            <a:r>
              <a:rPr lang="en-US" dirty="0" err="1"/>
              <a:t>nisl</a:t>
            </a:r>
            <a:r>
              <a:rPr lang="en-US" dirty="0"/>
              <a:t> </a:t>
            </a:r>
            <a:r>
              <a:rPr lang="en-US" dirty="0" err="1"/>
              <a:t>consectetur</a:t>
            </a:r>
            <a:r>
              <a:rPr lang="en-US" dirty="0"/>
              <a:t> et.</a:t>
            </a:r>
          </a:p>
        </p:txBody>
      </p:sp>
      <p:sp>
        <p:nvSpPr>
          <p:cNvPr id="14" name="Chart Placeholder 3"/>
          <p:cNvSpPr>
            <a:spLocks noGrp="1"/>
          </p:cNvSpPr>
          <p:nvPr>
            <p:ph type="chart" sz="quarter" idx="14"/>
          </p:nvPr>
        </p:nvSpPr>
        <p:spPr>
          <a:xfrm>
            <a:off x="0" y="0"/>
            <a:ext cx="7010400" cy="6858000"/>
          </a:xfrm>
          <a:prstGeom prst="rect">
            <a:avLst/>
          </a:prstGeom>
        </p:spPr>
        <p:txBody>
          <a:bodyPr/>
          <a:lstStyle/>
          <a:p>
            <a:endParaRPr lang="en-US"/>
          </a:p>
        </p:txBody>
      </p:sp>
    </p:spTree>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rey- pic right">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5181600" y="0"/>
            <a:ext cx="7010400" cy="6858000"/>
          </a:xfrm>
          <a:prstGeom prst="rect">
            <a:avLst/>
          </a:prstGeom>
        </p:spPr>
        <p:txBody>
          <a:bodyPr/>
          <a:lstStyle/>
          <a:p>
            <a:endParaRPr lang="en-US"/>
          </a:p>
        </p:txBody>
      </p:sp>
      <p:sp>
        <p:nvSpPr>
          <p:cNvPr id="5" name="Text Placeholder 4"/>
          <p:cNvSpPr>
            <a:spLocks noGrp="1"/>
          </p:cNvSpPr>
          <p:nvPr>
            <p:ph type="body" sz="quarter" idx="12" hasCustomPrompt="1"/>
          </p:nvPr>
        </p:nvSpPr>
        <p:spPr>
          <a:xfrm>
            <a:off x="548640" y="414339"/>
            <a:ext cx="4169664" cy="999934"/>
          </a:xfrm>
          <a:prstGeom prst="rect">
            <a:avLst/>
          </a:prstGeom>
        </p:spPr>
        <p:txBody>
          <a:bodyPr/>
          <a:lstStyle>
            <a:lvl1pPr marL="0" indent="0">
              <a:buNone/>
              <a:defRPr b="1" baseline="0">
                <a:solidFill>
                  <a:srgbClr val="D6000D"/>
                </a:solidFill>
              </a:defRPr>
            </a:lvl1pPr>
          </a:lstStyle>
          <a:p>
            <a:pPr lvl="0"/>
            <a:r>
              <a:rPr lang="en-US" dirty="0"/>
              <a:t>TITLE GOES HERE IN UPPERCASE BOLD</a:t>
            </a:r>
          </a:p>
        </p:txBody>
      </p:sp>
      <p:sp>
        <p:nvSpPr>
          <p:cNvPr id="12" name="Text Placeholder 11"/>
          <p:cNvSpPr>
            <a:spLocks noGrp="1"/>
          </p:cNvSpPr>
          <p:nvPr>
            <p:ph type="body" sz="quarter" idx="13" hasCustomPrompt="1"/>
          </p:nvPr>
        </p:nvSpPr>
        <p:spPr>
          <a:xfrm>
            <a:off x="548640" y="1584325"/>
            <a:ext cx="4169664" cy="3206750"/>
          </a:xfrm>
          <a:prstGeom prst="rect">
            <a:avLst/>
          </a:prstGeom>
        </p:spPr>
        <p:txBody>
          <a:bodyPr/>
          <a:lstStyle>
            <a:lvl1pPr marL="0" indent="0">
              <a:lnSpc>
                <a:spcPct val="100000"/>
              </a:lnSpc>
              <a:buFontTx/>
              <a:buNone/>
              <a:defRPr sz="21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 </a:t>
            </a:r>
            <a:r>
              <a:rPr lang="en-US" dirty="0" err="1"/>
              <a:t>ridiculus</a:t>
            </a:r>
            <a:r>
              <a:rPr lang="en-US" dirty="0"/>
              <a:t> mus.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Vivamus</a:t>
            </a:r>
            <a:r>
              <a:rPr lang="en-US" dirty="0"/>
              <a:t> </a:t>
            </a:r>
            <a:r>
              <a:rPr lang="en-US" dirty="0" err="1"/>
              <a:t>sagittis</a:t>
            </a:r>
            <a:r>
              <a:rPr lang="en-US" dirty="0"/>
              <a:t> lacus </a:t>
            </a:r>
            <a:r>
              <a:rPr lang="en-US" dirty="0" err="1"/>
              <a:t>vel</a:t>
            </a:r>
            <a:r>
              <a:rPr lang="en-US" dirty="0"/>
              <a:t>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Praesent</a:t>
            </a:r>
            <a:r>
              <a:rPr lang="en-US" dirty="0"/>
              <a:t> </a:t>
            </a:r>
            <a:r>
              <a:rPr lang="en-US" dirty="0" err="1"/>
              <a:t>commodo</a:t>
            </a:r>
            <a:r>
              <a:rPr lang="en-US" dirty="0"/>
              <a:t> cursus magna, </a:t>
            </a:r>
            <a:r>
              <a:rPr lang="en-US" dirty="0" err="1"/>
              <a:t>vel</a:t>
            </a:r>
            <a:r>
              <a:rPr lang="en-US" dirty="0"/>
              <a:t> </a:t>
            </a:r>
            <a:r>
              <a:rPr lang="en-US" dirty="0" err="1"/>
              <a:t>scelerisque</a:t>
            </a:r>
            <a:r>
              <a:rPr lang="en-US" dirty="0"/>
              <a:t> </a:t>
            </a:r>
            <a:r>
              <a:rPr lang="en-US" dirty="0" err="1"/>
              <a:t>nisl</a:t>
            </a:r>
            <a:r>
              <a:rPr lang="en-US" dirty="0"/>
              <a:t> </a:t>
            </a:r>
            <a:r>
              <a:rPr lang="en-US" dirty="0" err="1"/>
              <a:t>consectetur</a:t>
            </a:r>
            <a:r>
              <a:rPr lang="en-US" dirty="0"/>
              <a:t> et.</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640" y="5782559"/>
            <a:ext cx="1832169" cy="705600"/>
          </a:xfrm>
          <a:prstGeom prst="rect">
            <a:avLst/>
          </a:prstGeom>
        </p:spPr>
      </p:pic>
    </p:spTree>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rey- pic narrow right">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7010400" y="0"/>
            <a:ext cx="5181600" cy="6858000"/>
          </a:xfrm>
          <a:prstGeom prst="rect">
            <a:avLst/>
          </a:prstGeom>
        </p:spPr>
        <p:txBody>
          <a:bodyPr/>
          <a:lstStyle/>
          <a:p>
            <a:endParaRPr lang="en-US"/>
          </a:p>
        </p:txBody>
      </p:sp>
      <p:sp>
        <p:nvSpPr>
          <p:cNvPr id="4" name="Text Placeholder 4"/>
          <p:cNvSpPr>
            <a:spLocks noGrp="1"/>
          </p:cNvSpPr>
          <p:nvPr>
            <p:ph type="body" sz="quarter" idx="12" hasCustomPrompt="1"/>
          </p:nvPr>
        </p:nvSpPr>
        <p:spPr>
          <a:xfrm>
            <a:off x="548640" y="780099"/>
            <a:ext cx="5596128" cy="999934"/>
          </a:xfrm>
          <a:prstGeom prst="rect">
            <a:avLst/>
          </a:prstGeom>
        </p:spPr>
        <p:txBody>
          <a:bodyPr/>
          <a:lstStyle>
            <a:lvl1pPr marL="0" indent="0">
              <a:buNone/>
              <a:defRPr sz="3600" b="1" baseline="0">
                <a:solidFill>
                  <a:srgbClr val="D6000D"/>
                </a:solidFill>
              </a:defRPr>
            </a:lvl1pPr>
          </a:lstStyle>
          <a:p>
            <a:pPr lvl="0"/>
            <a:r>
              <a:rPr lang="en-US" dirty="0"/>
              <a:t>TITLE GOES HERE IN UPPERCASE BOLD</a:t>
            </a:r>
          </a:p>
        </p:txBody>
      </p:sp>
      <p:sp>
        <p:nvSpPr>
          <p:cNvPr id="5" name="Text Placeholder 11"/>
          <p:cNvSpPr>
            <a:spLocks noGrp="1"/>
          </p:cNvSpPr>
          <p:nvPr>
            <p:ph type="body" sz="quarter" idx="13" hasCustomPrompt="1"/>
          </p:nvPr>
        </p:nvSpPr>
        <p:spPr>
          <a:xfrm>
            <a:off x="548640" y="2099553"/>
            <a:ext cx="5596128" cy="3206750"/>
          </a:xfrm>
          <a:prstGeom prst="rect">
            <a:avLst/>
          </a:prstGeom>
        </p:spPr>
        <p:txBody>
          <a:bodyPr/>
          <a:lstStyle>
            <a:lvl1pPr marL="0" indent="0">
              <a:lnSpc>
                <a:spcPct val="100000"/>
              </a:lnSpc>
              <a:buFontTx/>
              <a:buNone/>
              <a:defRPr sz="21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 </a:t>
            </a:r>
            <a:r>
              <a:rPr lang="en-US" dirty="0" err="1"/>
              <a:t>ridiculus</a:t>
            </a:r>
            <a:r>
              <a:rPr lang="en-US" dirty="0"/>
              <a:t> mus.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Vivamus</a:t>
            </a:r>
            <a:r>
              <a:rPr lang="en-US" dirty="0"/>
              <a:t> </a:t>
            </a:r>
            <a:r>
              <a:rPr lang="en-US" dirty="0" err="1"/>
              <a:t>sagittis</a:t>
            </a:r>
            <a:r>
              <a:rPr lang="en-US" dirty="0"/>
              <a:t> lacus </a:t>
            </a:r>
            <a:r>
              <a:rPr lang="en-US" dirty="0" err="1"/>
              <a:t>vel</a:t>
            </a:r>
            <a:r>
              <a:rPr lang="en-US" dirty="0"/>
              <a:t>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Praesent</a:t>
            </a:r>
            <a:r>
              <a:rPr lang="en-US" dirty="0"/>
              <a:t> </a:t>
            </a:r>
            <a:r>
              <a:rPr lang="en-US" dirty="0" err="1"/>
              <a:t>commodo</a:t>
            </a:r>
            <a:r>
              <a:rPr lang="en-US" dirty="0"/>
              <a:t> cursus magna, </a:t>
            </a:r>
            <a:r>
              <a:rPr lang="en-US" dirty="0" err="1"/>
              <a:t>vel</a:t>
            </a:r>
            <a:r>
              <a:rPr lang="en-US" dirty="0"/>
              <a:t> </a:t>
            </a:r>
            <a:r>
              <a:rPr lang="en-US" dirty="0" err="1"/>
              <a:t>scelerisque</a:t>
            </a:r>
            <a:r>
              <a:rPr lang="en-US" dirty="0"/>
              <a:t> </a:t>
            </a:r>
            <a:r>
              <a:rPr lang="en-US" dirty="0" err="1"/>
              <a:t>nisl</a:t>
            </a:r>
            <a:r>
              <a:rPr lang="en-US" dirty="0"/>
              <a:t> </a:t>
            </a:r>
            <a:r>
              <a:rPr lang="en-US" dirty="0" err="1"/>
              <a:t>consectetur</a:t>
            </a:r>
            <a:r>
              <a:rPr lang="en-US" dirty="0"/>
              <a:t> et.</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640" y="5782559"/>
            <a:ext cx="1832169" cy="705600"/>
          </a:xfrm>
          <a:prstGeom prst="rect">
            <a:avLst/>
          </a:prstGeom>
        </p:spPr>
      </p:pic>
    </p:spTree>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rey-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11191" y="5782559"/>
            <a:ext cx="1832169" cy="705600"/>
          </a:xfrm>
          <a:prstGeom prst="rect">
            <a:avLst/>
          </a:prstGeom>
        </p:spPr>
      </p:pic>
      <p:sp>
        <p:nvSpPr>
          <p:cNvPr id="4" name="Text Placeholder 4"/>
          <p:cNvSpPr>
            <a:spLocks noGrp="1"/>
          </p:cNvSpPr>
          <p:nvPr>
            <p:ph type="body" sz="quarter" idx="12" hasCustomPrompt="1"/>
          </p:nvPr>
        </p:nvSpPr>
        <p:spPr>
          <a:xfrm>
            <a:off x="548640" y="1609154"/>
            <a:ext cx="6851904" cy="1402269"/>
          </a:xfrm>
          <a:prstGeom prst="rect">
            <a:avLst/>
          </a:prstGeom>
        </p:spPr>
        <p:txBody>
          <a:bodyPr/>
          <a:lstStyle>
            <a:lvl1pPr marL="0" indent="0">
              <a:buNone/>
              <a:defRPr sz="4800" b="1" baseline="0">
                <a:solidFill>
                  <a:srgbClr val="D6000D"/>
                </a:solidFill>
              </a:defRPr>
            </a:lvl1pPr>
          </a:lstStyle>
          <a:p>
            <a:pPr lvl="0"/>
            <a:r>
              <a:rPr lang="en-US" dirty="0"/>
              <a:t>TITLE GOES HERE IN UPPERCASE BOLD</a:t>
            </a:r>
          </a:p>
        </p:txBody>
      </p:sp>
      <p:sp>
        <p:nvSpPr>
          <p:cNvPr id="5" name="Text Placeholder 11"/>
          <p:cNvSpPr>
            <a:spLocks noGrp="1"/>
          </p:cNvSpPr>
          <p:nvPr>
            <p:ph type="body" sz="quarter" idx="13" hasCustomPrompt="1"/>
          </p:nvPr>
        </p:nvSpPr>
        <p:spPr>
          <a:xfrm>
            <a:off x="548640" y="3281409"/>
            <a:ext cx="6851904" cy="1827039"/>
          </a:xfrm>
          <a:prstGeom prst="rect">
            <a:avLst/>
          </a:prstGeom>
        </p:spPr>
        <p:txBody>
          <a:bodyPr/>
          <a:lstStyle>
            <a:lvl1pPr marL="342900" indent="-342900">
              <a:lnSpc>
                <a:spcPct val="100000"/>
              </a:lnSpc>
              <a:buFont typeface="Arial" charset="0"/>
              <a:buChar char="•"/>
              <a:defRPr sz="21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Cum </a:t>
            </a:r>
            <a:r>
              <a:rPr lang="en-US" dirty="0" err="1"/>
              <a:t>sociis</a:t>
            </a:r>
            <a:r>
              <a:rPr lang="en-US" dirty="0"/>
              <a:t> </a:t>
            </a:r>
            <a:r>
              <a:rPr lang="en-US" dirty="0" err="1"/>
              <a:t>natoque</a:t>
            </a:r>
            <a:r>
              <a:rPr lang="en-US" dirty="0"/>
              <a:t> </a:t>
            </a:r>
            <a:r>
              <a:rPr lang="en-US" dirty="0" err="1"/>
              <a:t>penatibus</a:t>
            </a:r>
            <a:r>
              <a:rPr lang="en-US" dirty="0"/>
              <a:t> </a:t>
            </a:r>
          </a:p>
          <a:p>
            <a:pPr lvl="0"/>
            <a:r>
              <a:rPr lang="en-US" dirty="0" err="1"/>
              <a:t>Magnis</a:t>
            </a:r>
            <a:r>
              <a:rPr lang="en-US" dirty="0"/>
              <a:t> dis parturient </a:t>
            </a:r>
            <a:r>
              <a:rPr lang="en-US" dirty="0" err="1"/>
              <a:t>montes</a:t>
            </a:r>
            <a:endParaRPr lang="en-US" dirty="0"/>
          </a:p>
          <a:p>
            <a:pPr lvl="0"/>
            <a:r>
              <a:rPr lang="en-US" dirty="0" err="1"/>
              <a:t>Vivamus</a:t>
            </a:r>
            <a:r>
              <a:rPr lang="en-US" dirty="0"/>
              <a:t> </a:t>
            </a:r>
            <a:r>
              <a:rPr lang="en-US" dirty="0" err="1"/>
              <a:t>sagittis</a:t>
            </a:r>
            <a:r>
              <a:rPr lang="en-US" dirty="0"/>
              <a:t> lacus </a:t>
            </a:r>
            <a:r>
              <a:rPr lang="en-US" dirty="0" err="1"/>
              <a:t>vel</a:t>
            </a:r>
            <a:r>
              <a:rPr lang="en-US" dirty="0"/>
              <a:t> </a:t>
            </a:r>
            <a:r>
              <a:rPr lang="en-US" dirty="0" err="1"/>
              <a:t>augue</a:t>
            </a:r>
            <a:r>
              <a:rPr lang="en-US" dirty="0"/>
              <a:t> </a:t>
            </a:r>
            <a:r>
              <a:rPr lang="en-US" dirty="0" err="1"/>
              <a:t>laoreet</a:t>
            </a:r>
            <a:endParaRPr lang="en-US" dirty="0"/>
          </a:p>
        </p:txBody>
      </p:sp>
    </p:spTree>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rey- char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11191" y="5782559"/>
            <a:ext cx="1832169" cy="705600"/>
          </a:xfrm>
          <a:prstGeom prst="rect">
            <a:avLst/>
          </a:prstGeom>
        </p:spPr>
      </p:pic>
      <p:sp>
        <p:nvSpPr>
          <p:cNvPr id="6" name="Chart Placeholder 3"/>
          <p:cNvSpPr>
            <a:spLocks noGrp="1"/>
          </p:cNvSpPr>
          <p:nvPr>
            <p:ph type="chart" sz="quarter" idx="10"/>
          </p:nvPr>
        </p:nvSpPr>
        <p:spPr>
          <a:xfrm>
            <a:off x="548639" y="401637"/>
            <a:ext cx="8900161" cy="6086521"/>
          </a:xfrm>
          <a:prstGeom prst="rect">
            <a:avLst/>
          </a:prstGeom>
        </p:spPr>
        <p:txBody>
          <a:bodyPr/>
          <a:lstStyle/>
          <a:p>
            <a:endParaRPr lang="en-US"/>
          </a:p>
        </p:txBody>
      </p:sp>
    </p:spTree>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rey- 3 column">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1158240" y="931363"/>
            <a:ext cx="2316480" cy="2266122"/>
          </a:xfrm>
          <a:prstGeom prst="rect">
            <a:avLst/>
          </a:prstGeom>
        </p:spPr>
        <p:txBody>
          <a:bodyPr/>
          <a:lstStyle/>
          <a:p>
            <a:endParaRPr lang="en-US"/>
          </a:p>
        </p:txBody>
      </p:sp>
      <p:sp>
        <p:nvSpPr>
          <p:cNvPr id="5" name="Text Placeholder 4"/>
          <p:cNvSpPr>
            <a:spLocks noGrp="1"/>
          </p:cNvSpPr>
          <p:nvPr>
            <p:ph type="body" sz="quarter" idx="12" hasCustomPrompt="1"/>
          </p:nvPr>
        </p:nvSpPr>
        <p:spPr>
          <a:xfrm>
            <a:off x="646176" y="3389187"/>
            <a:ext cx="3340608" cy="756093"/>
          </a:xfrm>
          <a:prstGeom prst="rect">
            <a:avLst/>
          </a:prstGeom>
        </p:spPr>
        <p:txBody>
          <a:bodyPr/>
          <a:lstStyle>
            <a:lvl1pPr marL="0" indent="0" algn="ctr">
              <a:buNone/>
              <a:defRPr sz="2400" b="1" baseline="0">
                <a:solidFill>
                  <a:srgbClr val="2F2F2F"/>
                </a:solidFill>
              </a:defRPr>
            </a:lvl1pPr>
          </a:lstStyle>
          <a:p>
            <a:pPr lvl="0"/>
            <a:r>
              <a:rPr lang="en-US" dirty="0"/>
              <a:t>TITLE GOES HERE IN UPPERCASE BOLD</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14560" y="5782559"/>
            <a:ext cx="1832169" cy="705600"/>
          </a:xfrm>
          <a:prstGeom prst="rect">
            <a:avLst/>
          </a:prstGeom>
        </p:spPr>
      </p:pic>
      <p:sp>
        <p:nvSpPr>
          <p:cNvPr id="12" name="Text Placeholder 11"/>
          <p:cNvSpPr>
            <a:spLocks noGrp="1"/>
          </p:cNvSpPr>
          <p:nvPr>
            <p:ph type="body" sz="quarter" idx="13" hasCustomPrompt="1"/>
          </p:nvPr>
        </p:nvSpPr>
        <p:spPr>
          <a:xfrm>
            <a:off x="646176" y="4196196"/>
            <a:ext cx="3340608" cy="1341755"/>
          </a:xfrm>
          <a:prstGeom prst="rect">
            <a:avLst/>
          </a:prstGeom>
        </p:spPr>
        <p:txBody>
          <a:bodyPr/>
          <a:lstStyle>
            <a:lvl1pPr marL="0" indent="0" algn="ctr">
              <a:lnSpc>
                <a:spcPct val="100000"/>
              </a:lnSpc>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dis parturient </a:t>
            </a:r>
            <a:r>
              <a:rPr lang="en-US" dirty="0" err="1"/>
              <a:t>montes</a:t>
            </a:r>
            <a:r>
              <a:rPr lang="en-US" dirty="0"/>
              <a:t>.</a:t>
            </a:r>
          </a:p>
        </p:txBody>
      </p:sp>
      <p:sp>
        <p:nvSpPr>
          <p:cNvPr id="6" name="Picture Placeholder 2"/>
          <p:cNvSpPr>
            <a:spLocks noGrp="1"/>
          </p:cNvSpPr>
          <p:nvPr>
            <p:ph type="pic" sz="quarter" idx="14"/>
          </p:nvPr>
        </p:nvSpPr>
        <p:spPr>
          <a:xfrm>
            <a:off x="4907280" y="931363"/>
            <a:ext cx="2316480" cy="2266122"/>
          </a:xfrm>
          <a:prstGeom prst="rect">
            <a:avLst/>
          </a:prstGeom>
        </p:spPr>
        <p:txBody>
          <a:bodyPr/>
          <a:lstStyle/>
          <a:p>
            <a:endParaRPr lang="en-US"/>
          </a:p>
        </p:txBody>
      </p:sp>
      <p:sp>
        <p:nvSpPr>
          <p:cNvPr id="8" name="Text Placeholder 4"/>
          <p:cNvSpPr>
            <a:spLocks noGrp="1"/>
          </p:cNvSpPr>
          <p:nvPr>
            <p:ph type="body" sz="quarter" idx="15" hasCustomPrompt="1"/>
          </p:nvPr>
        </p:nvSpPr>
        <p:spPr>
          <a:xfrm>
            <a:off x="4395216" y="3389187"/>
            <a:ext cx="3340608" cy="756093"/>
          </a:xfrm>
          <a:prstGeom prst="rect">
            <a:avLst/>
          </a:prstGeom>
        </p:spPr>
        <p:txBody>
          <a:bodyPr/>
          <a:lstStyle>
            <a:lvl1pPr marL="0" indent="0" algn="ctr">
              <a:buNone/>
              <a:defRPr sz="2400" b="1" baseline="0">
                <a:solidFill>
                  <a:srgbClr val="2F2F2F"/>
                </a:solidFill>
              </a:defRPr>
            </a:lvl1pPr>
          </a:lstStyle>
          <a:p>
            <a:pPr lvl="0"/>
            <a:r>
              <a:rPr lang="en-US" dirty="0"/>
              <a:t>TITLE GOES HERE IN UPPERCASE BOLD</a:t>
            </a:r>
          </a:p>
        </p:txBody>
      </p:sp>
      <p:sp>
        <p:nvSpPr>
          <p:cNvPr id="9" name="Text Placeholder 11"/>
          <p:cNvSpPr>
            <a:spLocks noGrp="1"/>
          </p:cNvSpPr>
          <p:nvPr>
            <p:ph type="body" sz="quarter" idx="16" hasCustomPrompt="1"/>
          </p:nvPr>
        </p:nvSpPr>
        <p:spPr>
          <a:xfrm>
            <a:off x="4395216" y="4196196"/>
            <a:ext cx="3340608" cy="1341755"/>
          </a:xfrm>
          <a:prstGeom prst="rect">
            <a:avLst/>
          </a:prstGeom>
        </p:spPr>
        <p:txBody>
          <a:bodyPr/>
          <a:lstStyle>
            <a:lvl1pPr marL="0" indent="0" algn="ctr">
              <a:lnSpc>
                <a:spcPct val="100000"/>
              </a:lnSpc>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dis parturient </a:t>
            </a:r>
            <a:r>
              <a:rPr lang="en-US" dirty="0" err="1"/>
              <a:t>montes</a:t>
            </a:r>
            <a:r>
              <a:rPr lang="en-US" dirty="0"/>
              <a:t>.</a:t>
            </a:r>
          </a:p>
        </p:txBody>
      </p:sp>
      <p:sp>
        <p:nvSpPr>
          <p:cNvPr id="10" name="Picture Placeholder 2"/>
          <p:cNvSpPr>
            <a:spLocks noGrp="1"/>
          </p:cNvSpPr>
          <p:nvPr>
            <p:ph type="pic" sz="quarter" idx="17"/>
          </p:nvPr>
        </p:nvSpPr>
        <p:spPr>
          <a:xfrm>
            <a:off x="8656320" y="931363"/>
            <a:ext cx="2316480" cy="2266122"/>
          </a:xfrm>
          <a:prstGeom prst="rect">
            <a:avLst/>
          </a:prstGeom>
        </p:spPr>
        <p:txBody>
          <a:bodyPr/>
          <a:lstStyle/>
          <a:p>
            <a:endParaRPr lang="en-US"/>
          </a:p>
        </p:txBody>
      </p:sp>
      <p:sp>
        <p:nvSpPr>
          <p:cNvPr id="11" name="Text Placeholder 4"/>
          <p:cNvSpPr>
            <a:spLocks noGrp="1"/>
          </p:cNvSpPr>
          <p:nvPr>
            <p:ph type="body" sz="quarter" idx="18" hasCustomPrompt="1"/>
          </p:nvPr>
        </p:nvSpPr>
        <p:spPr>
          <a:xfrm>
            <a:off x="8144256" y="3389187"/>
            <a:ext cx="3340608" cy="756093"/>
          </a:xfrm>
          <a:prstGeom prst="rect">
            <a:avLst/>
          </a:prstGeom>
        </p:spPr>
        <p:txBody>
          <a:bodyPr/>
          <a:lstStyle>
            <a:lvl1pPr marL="0" indent="0" algn="ctr">
              <a:buNone/>
              <a:defRPr sz="2400" b="1" baseline="0">
                <a:solidFill>
                  <a:srgbClr val="2F2F2F"/>
                </a:solidFill>
              </a:defRPr>
            </a:lvl1pPr>
          </a:lstStyle>
          <a:p>
            <a:pPr lvl="0"/>
            <a:r>
              <a:rPr lang="en-US" dirty="0"/>
              <a:t>TITLE GOES HERE IN UPPERCASE BOLD</a:t>
            </a:r>
          </a:p>
        </p:txBody>
      </p:sp>
      <p:sp>
        <p:nvSpPr>
          <p:cNvPr id="13" name="Text Placeholder 11"/>
          <p:cNvSpPr>
            <a:spLocks noGrp="1"/>
          </p:cNvSpPr>
          <p:nvPr>
            <p:ph type="body" sz="quarter" idx="19" hasCustomPrompt="1"/>
          </p:nvPr>
        </p:nvSpPr>
        <p:spPr>
          <a:xfrm>
            <a:off x="8144256" y="4196196"/>
            <a:ext cx="3340608" cy="1341755"/>
          </a:xfrm>
          <a:prstGeom prst="rect">
            <a:avLst/>
          </a:prstGeom>
        </p:spPr>
        <p:txBody>
          <a:bodyPr/>
          <a:lstStyle>
            <a:lvl1pPr marL="0" indent="0" algn="ctr">
              <a:lnSpc>
                <a:spcPct val="100000"/>
              </a:lnSpc>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dis parturient </a:t>
            </a:r>
            <a:r>
              <a:rPr lang="en-US" dirty="0" err="1"/>
              <a:t>montes</a:t>
            </a:r>
            <a:r>
              <a:rPr lang="en-US" dirty="0"/>
              <a:t>.</a:t>
            </a:r>
          </a:p>
        </p:txBody>
      </p:sp>
    </p:spTree>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7" name="Rectangle 6"/>
          <p:cNvSpPr/>
          <p:nvPr/>
        </p:nvSpPr>
        <p:spPr>
          <a:xfrm>
            <a:off x="10947401" y="282574"/>
            <a:ext cx="856129"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664633" y="484094"/>
            <a:ext cx="10075084" cy="1116106"/>
          </a:xfrm>
          <a:prstGeom prst="rect">
            <a:avLst/>
          </a:prstGeom>
        </p:spPr>
        <p:txBody>
          <a:bodyPr/>
          <a:lstStyle/>
          <a:p>
            <a:r>
              <a:rPr lang="ga-IE" smtClean="0"/>
              <a:t>Click to edit Master title style</a:t>
            </a:r>
            <a:endParaRPr/>
          </a:p>
        </p:txBody>
      </p:sp>
      <p:sp>
        <p:nvSpPr>
          <p:cNvPr id="3" name="Content Placeholder 2"/>
          <p:cNvSpPr>
            <a:spLocks noGrp="1"/>
          </p:cNvSpPr>
          <p:nvPr>
            <p:ph idx="1"/>
          </p:nvPr>
        </p:nvSpPr>
        <p:spPr>
          <a:xfrm>
            <a:off x="664633" y="1981201"/>
            <a:ext cx="10075084" cy="4144963"/>
          </a:xfrm>
          <a:prstGeom prst="rect">
            <a:avLst/>
          </a:prstGeom>
        </p:spPr>
        <p:txBody>
          <a:body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a:p>
        </p:txBody>
      </p:sp>
      <p:sp>
        <p:nvSpPr>
          <p:cNvPr id="4" name="Date Placeholder 3"/>
          <p:cNvSpPr>
            <a:spLocks noGrp="1"/>
          </p:cNvSpPr>
          <p:nvPr>
            <p:ph type="dt" sz="half" idx="10"/>
          </p:nvPr>
        </p:nvSpPr>
        <p:spPr>
          <a:xfrm>
            <a:off x="9060329" y="6423586"/>
            <a:ext cx="2844800" cy="365125"/>
          </a:xfrm>
          <a:prstGeom prst="rect">
            <a:avLst/>
          </a:prstGeom>
        </p:spPr>
        <p:txBody>
          <a:bodyPr/>
          <a:lstStyle/>
          <a:p>
            <a:fld id="{35604667-42AD-445A-873B-FA52B91449D4}" type="datetime1">
              <a:rPr lang="en-US" smtClean="0"/>
              <a:pPr/>
              <a:t>11/8/2018</a:t>
            </a:fld>
            <a:endParaRPr lang="en-US"/>
          </a:p>
        </p:txBody>
      </p:sp>
      <p:sp>
        <p:nvSpPr>
          <p:cNvPr id="5" name="Footer Placeholder 4"/>
          <p:cNvSpPr>
            <a:spLocks noGrp="1"/>
          </p:cNvSpPr>
          <p:nvPr>
            <p:ph type="ftr" sz="quarter" idx="11"/>
          </p:nvPr>
        </p:nvSpPr>
        <p:spPr>
          <a:xfrm>
            <a:off x="268941" y="6423586"/>
            <a:ext cx="8163859" cy="365125"/>
          </a:xfrm>
          <a:prstGeom prst="rect">
            <a:avLst/>
          </a:prstGeom>
        </p:spPr>
        <p:txBody>
          <a:bodyPr/>
          <a:lstStyle/>
          <a:p>
            <a:r>
              <a:rPr lang="en-US" smtClean="0"/>
              <a:t>Maria.Healy@ucd.ie</a:t>
            </a:r>
            <a:endParaRPr lang="en-US"/>
          </a:p>
        </p:txBody>
      </p:sp>
      <p:sp>
        <p:nvSpPr>
          <p:cNvPr id="6" name="Slide Number Placeholder 5"/>
          <p:cNvSpPr>
            <a:spLocks noGrp="1"/>
          </p:cNvSpPr>
          <p:nvPr>
            <p:ph type="sldNum" sz="quarter" idx="12"/>
          </p:nvPr>
        </p:nvSpPr>
        <p:spPr>
          <a:xfrm>
            <a:off x="11074400" y="242235"/>
            <a:ext cx="738717" cy="365125"/>
          </a:xfrm>
          <a:prstGeom prst="rect">
            <a:avLst/>
          </a:prstGeom>
        </p:spPr>
        <p:txBody>
          <a:bodyPr/>
          <a:lstStyle/>
          <a:p>
            <a:fld id="{7F04A030-D2A4-DF43-B5A3-4787806C637F}" type="slidenum">
              <a:rPr lang="en-US" smtClean="0"/>
              <a:pPr/>
              <a:t>‹#›</a:t>
            </a:fld>
            <a:endParaRPr lang="en-US"/>
          </a:p>
        </p:txBody>
      </p:sp>
      <p:sp>
        <p:nvSpPr>
          <p:cNvPr id="9" name="TextBox 8"/>
          <p:cNvSpPr txBox="1"/>
          <p:nvPr/>
        </p:nvSpPr>
        <p:spPr>
          <a:xfrm>
            <a:off x="297581" y="228600"/>
            <a:ext cx="34787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Rectangle 9"/>
          <p:cNvSpPr/>
          <p:nvPr/>
        </p:nvSpPr>
        <p:spPr>
          <a:xfrm>
            <a:off x="10757647" y="282574"/>
            <a:ext cx="12192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1551517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PSJ opener">
    <p:spTree>
      <p:nvGrpSpPr>
        <p:cNvPr id="1" name=""/>
        <p:cNvGrpSpPr/>
        <p:nvPr/>
      </p:nvGrpSpPr>
      <p:grpSpPr>
        <a:xfrm>
          <a:off x="0" y="0"/>
          <a:ext cx="0" cy="0"/>
          <a:chOff x="0" y="0"/>
          <a:chExt cx="0" cy="0"/>
        </a:xfrm>
      </p:grpSpPr>
    </p:spTree>
    <p:extLst/>
  </p:cSld>
  <p:clrMapOvr>
    <a:masterClrMapping/>
  </p:clrMapOvr>
  <p:transition spd="slow"/>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Red - pic left">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0" y="0"/>
            <a:ext cx="7010400" cy="6858000"/>
          </a:xfrm>
          <a:prstGeom prst="rect">
            <a:avLst/>
          </a:prstGeom>
        </p:spPr>
        <p:txBody>
          <a:bodyPr/>
          <a:lstStyle/>
          <a:p>
            <a:endParaRPr lang="en-US"/>
          </a:p>
        </p:txBody>
      </p:sp>
      <p:sp>
        <p:nvSpPr>
          <p:cNvPr id="5" name="Text Placeholder 4"/>
          <p:cNvSpPr>
            <a:spLocks noGrp="1"/>
          </p:cNvSpPr>
          <p:nvPr>
            <p:ph type="body" sz="quarter" idx="12" hasCustomPrompt="1"/>
          </p:nvPr>
        </p:nvSpPr>
        <p:spPr>
          <a:xfrm>
            <a:off x="7315200" y="414339"/>
            <a:ext cx="4316540" cy="999934"/>
          </a:xfrm>
          <a:prstGeom prst="rect">
            <a:avLst/>
          </a:prstGeom>
          <a:noFill/>
        </p:spPr>
        <p:txBody>
          <a:bodyPr/>
          <a:lstStyle>
            <a:lvl1pPr marL="0" indent="0">
              <a:buNone/>
              <a:defRPr b="1" baseline="0">
                <a:solidFill>
                  <a:schemeClr val="bg1"/>
                </a:solidFill>
              </a:defRPr>
            </a:lvl1pPr>
          </a:lstStyle>
          <a:p>
            <a:pPr lvl="0"/>
            <a:r>
              <a:rPr lang="en-US" dirty="0"/>
              <a:t>TITLE GOES HERE IN UPPERCASE BOLD</a:t>
            </a:r>
          </a:p>
        </p:txBody>
      </p:sp>
      <p:sp>
        <p:nvSpPr>
          <p:cNvPr id="12" name="Text Placeholder 11"/>
          <p:cNvSpPr>
            <a:spLocks noGrp="1"/>
          </p:cNvSpPr>
          <p:nvPr>
            <p:ph type="body" sz="quarter" idx="13" hasCustomPrompt="1"/>
          </p:nvPr>
        </p:nvSpPr>
        <p:spPr>
          <a:xfrm>
            <a:off x="7315200" y="1584325"/>
            <a:ext cx="4316540" cy="3206750"/>
          </a:xfrm>
          <a:prstGeom prst="rect">
            <a:avLst/>
          </a:prstGeom>
        </p:spPr>
        <p:txBody>
          <a:bodyPr/>
          <a:lstStyle>
            <a:lvl1pPr marL="0" indent="0">
              <a:lnSpc>
                <a:spcPct val="100000"/>
              </a:lnSpc>
              <a:buFontTx/>
              <a:buNone/>
              <a:defRPr sz="21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 </a:t>
            </a:r>
            <a:r>
              <a:rPr lang="en-US" dirty="0" err="1"/>
              <a:t>ridiculus</a:t>
            </a:r>
            <a:r>
              <a:rPr lang="en-US" dirty="0"/>
              <a:t> mus.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Vivamus</a:t>
            </a:r>
            <a:r>
              <a:rPr lang="en-US" dirty="0"/>
              <a:t> </a:t>
            </a:r>
            <a:r>
              <a:rPr lang="en-US" dirty="0" err="1"/>
              <a:t>sagittis</a:t>
            </a:r>
            <a:r>
              <a:rPr lang="en-US" dirty="0"/>
              <a:t> lacus </a:t>
            </a:r>
            <a:r>
              <a:rPr lang="en-US" dirty="0" err="1"/>
              <a:t>vel</a:t>
            </a:r>
            <a:r>
              <a:rPr lang="en-US" dirty="0"/>
              <a:t>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Praesent</a:t>
            </a:r>
            <a:r>
              <a:rPr lang="en-US" dirty="0"/>
              <a:t> </a:t>
            </a:r>
            <a:r>
              <a:rPr lang="en-US" dirty="0" err="1"/>
              <a:t>commodo</a:t>
            </a:r>
            <a:r>
              <a:rPr lang="en-US" dirty="0"/>
              <a:t> cursus magna, </a:t>
            </a:r>
            <a:r>
              <a:rPr lang="en-US" dirty="0" err="1"/>
              <a:t>vel</a:t>
            </a:r>
            <a:r>
              <a:rPr lang="en-US" dirty="0"/>
              <a:t> </a:t>
            </a:r>
            <a:r>
              <a:rPr lang="en-US" dirty="0" err="1"/>
              <a:t>scelerisque</a:t>
            </a:r>
            <a:r>
              <a:rPr lang="en-US" dirty="0"/>
              <a:t> </a:t>
            </a:r>
            <a:r>
              <a:rPr lang="en-US" dirty="0" err="1"/>
              <a:t>nisl</a:t>
            </a:r>
            <a:r>
              <a:rPr lang="en-US" dirty="0"/>
              <a:t> </a:t>
            </a:r>
            <a:r>
              <a:rPr lang="en-US" dirty="0" err="1"/>
              <a:t>consectetur</a:t>
            </a:r>
            <a:r>
              <a:rPr lang="en-US" dirty="0"/>
              <a:t> et.</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01418" y="5768912"/>
            <a:ext cx="1830322" cy="704889"/>
          </a:xfrm>
          <a:prstGeom prst="rect">
            <a:avLst/>
          </a:prstGeom>
        </p:spPr>
      </p:pic>
    </p:spTree>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Red - chart left">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7315200" y="414339"/>
            <a:ext cx="4328160" cy="999934"/>
          </a:xfrm>
          <a:prstGeom prst="rect">
            <a:avLst/>
          </a:prstGeom>
          <a:noFill/>
        </p:spPr>
        <p:txBody>
          <a:bodyPr/>
          <a:lstStyle>
            <a:lvl1pPr marL="0" indent="0">
              <a:buNone/>
              <a:defRPr b="1" baseline="0">
                <a:solidFill>
                  <a:schemeClr val="bg1"/>
                </a:solidFill>
              </a:defRPr>
            </a:lvl1pPr>
          </a:lstStyle>
          <a:p>
            <a:pPr lvl="0"/>
            <a:r>
              <a:rPr lang="en-US" dirty="0"/>
              <a:t>TITLE GOES HERE IN UPPERCASE BOLD</a:t>
            </a:r>
          </a:p>
        </p:txBody>
      </p:sp>
      <p:sp>
        <p:nvSpPr>
          <p:cNvPr id="12" name="Text Placeholder 11"/>
          <p:cNvSpPr>
            <a:spLocks noGrp="1"/>
          </p:cNvSpPr>
          <p:nvPr>
            <p:ph type="body" sz="quarter" idx="13" hasCustomPrompt="1"/>
          </p:nvPr>
        </p:nvSpPr>
        <p:spPr>
          <a:xfrm>
            <a:off x="7315200" y="1584325"/>
            <a:ext cx="4328160" cy="3206750"/>
          </a:xfrm>
          <a:prstGeom prst="rect">
            <a:avLst/>
          </a:prstGeom>
        </p:spPr>
        <p:txBody>
          <a:bodyPr/>
          <a:lstStyle>
            <a:lvl1pPr marL="0" indent="0">
              <a:lnSpc>
                <a:spcPct val="100000"/>
              </a:lnSpc>
              <a:buFontTx/>
              <a:buNone/>
              <a:defRPr sz="21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 </a:t>
            </a:r>
            <a:r>
              <a:rPr lang="en-US" dirty="0" err="1"/>
              <a:t>ridiculus</a:t>
            </a:r>
            <a:r>
              <a:rPr lang="en-US" dirty="0"/>
              <a:t> mus.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Vivamus</a:t>
            </a:r>
            <a:r>
              <a:rPr lang="en-US" dirty="0"/>
              <a:t> </a:t>
            </a:r>
            <a:r>
              <a:rPr lang="en-US" dirty="0" err="1"/>
              <a:t>sagittis</a:t>
            </a:r>
            <a:r>
              <a:rPr lang="en-US" dirty="0"/>
              <a:t> lacus </a:t>
            </a:r>
            <a:r>
              <a:rPr lang="en-US" dirty="0" err="1"/>
              <a:t>vel</a:t>
            </a:r>
            <a:r>
              <a:rPr lang="en-US" dirty="0"/>
              <a:t>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Praesent</a:t>
            </a:r>
            <a:r>
              <a:rPr lang="en-US" dirty="0"/>
              <a:t> </a:t>
            </a:r>
            <a:r>
              <a:rPr lang="en-US" dirty="0" err="1"/>
              <a:t>commodo</a:t>
            </a:r>
            <a:r>
              <a:rPr lang="en-US" dirty="0"/>
              <a:t> cursus magna, </a:t>
            </a:r>
            <a:r>
              <a:rPr lang="en-US" dirty="0" err="1"/>
              <a:t>vel</a:t>
            </a:r>
            <a:r>
              <a:rPr lang="en-US" dirty="0"/>
              <a:t> </a:t>
            </a:r>
            <a:r>
              <a:rPr lang="en-US" dirty="0" err="1"/>
              <a:t>scelerisque</a:t>
            </a:r>
            <a:r>
              <a:rPr lang="en-US" dirty="0"/>
              <a:t> </a:t>
            </a:r>
            <a:r>
              <a:rPr lang="en-US" dirty="0" err="1"/>
              <a:t>nisl</a:t>
            </a:r>
            <a:r>
              <a:rPr lang="en-US" dirty="0"/>
              <a:t> </a:t>
            </a:r>
            <a:r>
              <a:rPr lang="en-US" dirty="0" err="1"/>
              <a:t>consectetur</a:t>
            </a:r>
            <a:r>
              <a:rPr lang="en-US" dirty="0"/>
              <a:t> et.</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13038" y="5768912"/>
            <a:ext cx="1830322" cy="704889"/>
          </a:xfrm>
          <a:prstGeom prst="rect">
            <a:avLst/>
          </a:prstGeom>
        </p:spPr>
      </p:pic>
      <p:sp>
        <p:nvSpPr>
          <p:cNvPr id="7" name="Chart Placeholder 3"/>
          <p:cNvSpPr>
            <a:spLocks noGrp="1"/>
          </p:cNvSpPr>
          <p:nvPr>
            <p:ph type="chart" sz="quarter" idx="14"/>
          </p:nvPr>
        </p:nvSpPr>
        <p:spPr>
          <a:xfrm>
            <a:off x="0" y="0"/>
            <a:ext cx="7010400" cy="6858000"/>
          </a:xfrm>
          <a:prstGeom prst="rect">
            <a:avLst/>
          </a:prstGeom>
        </p:spPr>
        <p:txBody>
          <a:bodyPr/>
          <a:lstStyle/>
          <a:p>
            <a:endParaRPr lang="en-US"/>
          </a:p>
        </p:txBody>
      </p:sp>
    </p:spTree>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Red - pic right">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5181600" y="0"/>
            <a:ext cx="7010400" cy="6858000"/>
          </a:xfrm>
          <a:prstGeom prst="rect">
            <a:avLst/>
          </a:prstGeom>
        </p:spPr>
        <p:txBody>
          <a:bodyPr/>
          <a:lstStyle/>
          <a:p>
            <a:endParaRPr lang="en-US"/>
          </a:p>
        </p:txBody>
      </p:sp>
      <p:sp>
        <p:nvSpPr>
          <p:cNvPr id="5" name="Text Placeholder 4"/>
          <p:cNvSpPr>
            <a:spLocks noGrp="1"/>
          </p:cNvSpPr>
          <p:nvPr>
            <p:ph type="body" sz="quarter" idx="12" hasCustomPrompt="1"/>
          </p:nvPr>
        </p:nvSpPr>
        <p:spPr>
          <a:xfrm>
            <a:off x="560832" y="414339"/>
            <a:ext cx="4340924" cy="999934"/>
          </a:xfrm>
          <a:prstGeom prst="rect">
            <a:avLst/>
          </a:prstGeom>
        </p:spPr>
        <p:txBody>
          <a:bodyPr/>
          <a:lstStyle>
            <a:lvl1pPr marL="0" indent="0">
              <a:buNone/>
              <a:defRPr b="1" baseline="0">
                <a:solidFill>
                  <a:schemeClr val="bg1"/>
                </a:solidFill>
              </a:defRPr>
            </a:lvl1pPr>
          </a:lstStyle>
          <a:p>
            <a:pPr lvl="0"/>
            <a:r>
              <a:rPr lang="en-US" dirty="0"/>
              <a:t>TITLE GOES HERE IN UPPERCASE BOLD</a:t>
            </a:r>
          </a:p>
        </p:txBody>
      </p:sp>
      <p:sp>
        <p:nvSpPr>
          <p:cNvPr id="12" name="Text Placeholder 11"/>
          <p:cNvSpPr>
            <a:spLocks noGrp="1"/>
          </p:cNvSpPr>
          <p:nvPr>
            <p:ph type="body" sz="quarter" idx="13" hasCustomPrompt="1"/>
          </p:nvPr>
        </p:nvSpPr>
        <p:spPr>
          <a:xfrm>
            <a:off x="560832" y="1584325"/>
            <a:ext cx="4340924" cy="3206750"/>
          </a:xfrm>
          <a:prstGeom prst="rect">
            <a:avLst/>
          </a:prstGeom>
        </p:spPr>
        <p:txBody>
          <a:bodyPr/>
          <a:lstStyle>
            <a:lvl1pPr marL="0" indent="0">
              <a:lnSpc>
                <a:spcPct val="100000"/>
              </a:lnSpc>
              <a:buFontTx/>
              <a:buNone/>
              <a:defRPr sz="21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 </a:t>
            </a:r>
            <a:r>
              <a:rPr lang="en-US" dirty="0" err="1"/>
              <a:t>ridiculus</a:t>
            </a:r>
            <a:r>
              <a:rPr lang="en-US" dirty="0"/>
              <a:t> mus.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Vivamus</a:t>
            </a:r>
            <a:r>
              <a:rPr lang="en-US" dirty="0"/>
              <a:t> </a:t>
            </a:r>
            <a:r>
              <a:rPr lang="en-US" dirty="0" err="1"/>
              <a:t>sagittis</a:t>
            </a:r>
            <a:r>
              <a:rPr lang="en-US" dirty="0"/>
              <a:t> lacus </a:t>
            </a:r>
            <a:r>
              <a:rPr lang="en-US" dirty="0" err="1"/>
              <a:t>vel</a:t>
            </a:r>
            <a:r>
              <a:rPr lang="en-US" dirty="0"/>
              <a:t>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Praesent</a:t>
            </a:r>
            <a:r>
              <a:rPr lang="en-US" dirty="0"/>
              <a:t> </a:t>
            </a:r>
            <a:r>
              <a:rPr lang="en-US" dirty="0" err="1"/>
              <a:t>commodo</a:t>
            </a:r>
            <a:r>
              <a:rPr lang="en-US" dirty="0"/>
              <a:t> cursus magna, </a:t>
            </a:r>
            <a:r>
              <a:rPr lang="en-US" dirty="0" err="1"/>
              <a:t>vel</a:t>
            </a:r>
            <a:r>
              <a:rPr lang="en-US" dirty="0"/>
              <a:t> </a:t>
            </a:r>
            <a:r>
              <a:rPr lang="en-US" dirty="0" err="1"/>
              <a:t>scelerisque</a:t>
            </a:r>
            <a:r>
              <a:rPr lang="en-US" dirty="0"/>
              <a:t> </a:t>
            </a:r>
            <a:r>
              <a:rPr lang="en-US" dirty="0" err="1"/>
              <a:t>nisl</a:t>
            </a:r>
            <a:r>
              <a:rPr lang="en-US" dirty="0"/>
              <a:t> </a:t>
            </a:r>
            <a:r>
              <a:rPr lang="en-US" dirty="0" err="1"/>
              <a:t>consectetur</a:t>
            </a:r>
            <a:r>
              <a:rPr lang="en-US" dirty="0"/>
              <a:t> et.</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0832" y="5768912"/>
            <a:ext cx="1830322" cy="704889"/>
          </a:xfrm>
          <a:prstGeom prst="rect">
            <a:avLst/>
          </a:prstGeom>
        </p:spPr>
      </p:pic>
    </p:spTree>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Red - pic narrow right">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7010400" y="0"/>
            <a:ext cx="5181600" cy="6858000"/>
          </a:xfrm>
          <a:prstGeom prst="rect">
            <a:avLst/>
          </a:prstGeom>
        </p:spPr>
        <p:txBody>
          <a:bodyPr/>
          <a:lstStyle/>
          <a:p>
            <a:endParaRPr lang="en-US"/>
          </a:p>
        </p:txBody>
      </p:sp>
      <p:sp>
        <p:nvSpPr>
          <p:cNvPr id="4" name="Text Placeholder 4"/>
          <p:cNvSpPr>
            <a:spLocks noGrp="1"/>
          </p:cNvSpPr>
          <p:nvPr>
            <p:ph type="body" sz="quarter" idx="12" hasCustomPrompt="1"/>
          </p:nvPr>
        </p:nvSpPr>
        <p:spPr>
          <a:xfrm>
            <a:off x="548640" y="962979"/>
            <a:ext cx="5596128" cy="999934"/>
          </a:xfrm>
          <a:prstGeom prst="rect">
            <a:avLst/>
          </a:prstGeom>
        </p:spPr>
        <p:txBody>
          <a:bodyPr/>
          <a:lstStyle>
            <a:lvl1pPr marL="0" indent="0">
              <a:buNone/>
              <a:defRPr sz="3600" b="1" baseline="0">
                <a:solidFill>
                  <a:schemeClr val="bg1"/>
                </a:solidFill>
              </a:defRPr>
            </a:lvl1pPr>
          </a:lstStyle>
          <a:p>
            <a:pPr lvl="0"/>
            <a:r>
              <a:rPr lang="en-US" dirty="0"/>
              <a:t>TITLE GOES HERE IN UPPERCASE BOLD</a:t>
            </a:r>
          </a:p>
        </p:txBody>
      </p:sp>
      <p:sp>
        <p:nvSpPr>
          <p:cNvPr id="5" name="Text Placeholder 11"/>
          <p:cNvSpPr>
            <a:spLocks noGrp="1"/>
          </p:cNvSpPr>
          <p:nvPr>
            <p:ph type="body" sz="quarter" idx="13" hasCustomPrompt="1"/>
          </p:nvPr>
        </p:nvSpPr>
        <p:spPr>
          <a:xfrm>
            <a:off x="548640" y="2282433"/>
            <a:ext cx="5596128" cy="3206750"/>
          </a:xfrm>
          <a:prstGeom prst="rect">
            <a:avLst/>
          </a:prstGeom>
        </p:spPr>
        <p:txBody>
          <a:bodyPr/>
          <a:lstStyle>
            <a:lvl1pPr marL="0" indent="0">
              <a:lnSpc>
                <a:spcPct val="100000"/>
              </a:lnSpc>
              <a:buFontTx/>
              <a:buNone/>
              <a:defRPr sz="21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 </a:t>
            </a:r>
            <a:r>
              <a:rPr lang="en-US" dirty="0" err="1"/>
              <a:t>ridiculus</a:t>
            </a:r>
            <a:r>
              <a:rPr lang="en-US" dirty="0"/>
              <a:t> mus. </a:t>
            </a:r>
            <a:r>
              <a:rPr lang="en-US" dirty="0" err="1"/>
              <a:t>Sed</a:t>
            </a:r>
            <a:r>
              <a:rPr lang="en-US" dirty="0"/>
              <a:t>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Vivamus</a:t>
            </a:r>
            <a:r>
              <a:rPr lang="en-US" dirty="0"/>
              <a:t> </a:t>
            </a:r>
            <a:r>
              <a:rPr lang="en-US" dirty="0" err="1"/>
              <a:t>sagittis</a:t>
            </a:r>
            <a:r>
              <a:rPr lang="en-US" dirty="0"/>
              <a:t> lacus </a:t>
            </a:r>
            <a:r>
              <a:rPr lang="en-US" dirty="0" err="1"/>
              <a:t>vel</a:t>
            </a:r>
            <a:r>
              <a:rPr lang="en-US" dirty="0"/>
              <a:t>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Praesent</a:t>
            </a:r>
            <a:r>
              <a:rPr lang="en-US" dirty="0"/>
              <a:t> </a:t>
            </a:r>
            <a:r>
              <a:rPr lang="en-US" dirty="0" err="1"/>
              <a:t>commodo</a:t>
            </a:r>
            <a:r>
              <a:rPr lang="en-US" dirty="0"/>
              <a:t> cursus magna, </a:t>
            </a:r>
            <a:r>
              <a:rPr lang="en-US" dirty="0" err="1"/>
              <a:t>vel</a:t>
            </a:r>
            <a:r>
              <a:rPr lang="en-US" dirty="0"/>
              <a:t> </a:t>
            </a:r>
            <a:r>
              <a:rPr lang="en-US" dirty="0" err="1"/>
              <a:t>scelerisque</a:t>
            </a:r>
            <a:r>
              <a:rPr lang="en-US" dirty="0"/>
              <a:t> </a:t>
            </a:r>
            <a:r>
              <a:rPr lang="en-US" dirty="0" err="1"/>
              <a:t>nisl</a:t>
            </a:r>
            <a:r>
              <a:rPr lang="en-US" dirty="0"/>
              <a:t> </a:t>
            </a:r>
            <a:r>
              <a:rPr lang="en-US" dirty="0" err="1"/>
              <a:t>consectetur</a:t>
            </a:r>
            <a:r>
              <a:rPr lang="en-US" dirty="0"/>
              <a:t> et.</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640" y="5768912"/>
            <a:ext cx="1830322" cy="704889"/>
          </a:xfrm>
          <a:prstGeom prst="rect">
            <a:avLst/>
          </a:prstGeom>
        </p:spPr>
      </p:pic>
    </p:spTree>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Red - text">
    <p:spTree>
      <p:nvGrpSpPr>
        <p:cNvPr id="1" name=""/>
        <p:cNvGrpSpPr/>
        <p:nvPr/>
      </p:nvGrpSpPr>
      <p:grpSpPr>
        <a:xfrm>
          <a:off x="0" y="0"/>
          <a:ext cx="0" cy="0"/>
          <a:chOff x="0" y="0"/>
          <a:chExt cx="0" cy="0"/>
        </a:xfrm>
      </p:grpSpPr>
      <p:sp>
        <p:nvSpPr>
          <p:cNvPr id="4" name="Text Placeholder 4"/>
          <p:cNvSpPr>
            <a:spLocks noGrp="1"/>
          </p:cNvSpPr>
          <p:nvPr>
            <p:ph type="body" sz="quarter" idx="12" hasCustomPrompt="1"/>
          </p:nvPr>
        </p:nvSpPr>
        <p:spPr>
          <a:xfrm>
            <a:off x="548640" y="1609154"/>
            <a:ext cx="6851904" cy="1402269"/>
          </a:xfrm>
          <a:prstGeom prst="rect">
            <a:avLst/>
          </a:prstGeom>
        </p:spPr>
        <p:txBody>
          <a:bodyPr/>
          <a:lstStyle>
            <a:lvl1pPr marL="0" indent="0">
              <a:buNone/>
              <a:defRPr sz="4800" b="1" baseline="0">
                <a:solidFill>
                  <a:schemeClr val="bg1"/>
                </a:solidFill>
              </a:defRPr>
            </a:lvl1pPr>
          </a:lstStyle>
          <a:p>
            <a:pPr lvl="0"/>
            <a:r>
              <a:rPr lang="en-US" dirty="0"/>
              <a:t>TITLE GOES HERE IN UPPERCASE BOLD</a:t>
            </a:r>
          </a:p>
        </p:txBody>
      </p:sp>
      <p:sp>
        <p:nvSpPr>
          <p:cNvPr id="5" name="Text Placeholder 11"/>
          <p:cNvSpPr>
            <a:spLocks noGrp="1"/>
          </p:cNvSpPr>
          <p:nvPr>
            <p:ph type="body" sz="quarter" idx="13" hasCustomPrompt="1"/>
          </p:nvPr>
        </p:nvSpPr>
        <p:spPr>
          <a:xfrm>
            <a:off x="548640" y="3281409"/>
            <a:ext cx="6851904" cy="1827039"/>
          </a:xfrm>
          <a:prstGeom prst="rect">
            <a:avLst/>
          </a:prstGeom>
        </p:spPr>
        <p:txBody>
          <a:bodyPr/>
          <a:lstStyle>
            <a:lvl1pPr marL="342900" indent="-342900">
              <a:lnSpc>
                <a:spcPct val="100000"/>
              </a:lnSpc>
              <a:buFont typeface="Arial" charset="0"/>
              <a:buChar char="•"/>
              <a:defRPr sz="21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Cum </a:t>
            </a:r>
            <a:r>
              <a:rPr lang="en-US" dirty="0" err="1"/>
              <a:t>sociis</a:t>
            </a:r>
            <a:r>
              <a:rPr lang="en-US" dirty="0"/>
              <a:t> </a:t>
            </a:r>
            <a:r>
              <a:rPr lang="en-US" dirty="0" err="1"/>
              <a:t>natoque</a:t>
            </a:r>
            <a:r>
              <a:rPr lang="en-US" dirty="0"/>
              <a:t> </a:t>
            </a:r>
            <a:r>
              <a:rPr lang="en-US" dirty="0" err="1"/>
              <a:t>penatibus</a:t>
            </a:r>
            <a:r>
              <a:rPr lang="en-US" dirty="0"/>
              <a:t> </a:t>
            </a:r>
          </a:p>
          <a:p>
            <a:pPr lvl="0"/>
            <a:r>
              <a:rPr lang="en-US" dirty="0" err="1"/>
              <a:t>Magnis</a:t>
            </a:r>
            <a:r>
              <a:rPr lang="en-US" dirty="0"/>
              <a:t> dis parturient </a:t>
            </a:r>
            <a:r>
              <a:rPr lang="en-US" dirty="0" err="1"/>
              <a:t>montes</a:t>
            </a:r>
            <a:endParaRPr lang="en-US" dirty="0"/>
          </a:p>
          <a:p>
            <a:pPr lvl="0"/>
            <a:r>
              <a:rPr lang="en-US" dirty="0" err="1"/>
              <a:t>Vivamus</a:t>
            </a:r>
            <a:r>
              <a:rPr lang="en-US" dirty="0"/>
              <a:t> </a:t>
            </a:r>
            <a:r>
              <a:rPr lang="en-US" dirty="0" err="1"/>
              <a:t>sagittis</a:t>
            </a:r>
            <a:r>
              <a:rPr lang="en-US" dirty="0"/>
              <a:t> lacus </a:t>
            </a:r>
            <a:r>
              <a:rPr lang="en-US" dirty="0" err="1"/>
              <a:t>vel</a:t>
            </a:r>
            <a:r>
              <a:rPr lang="en-US" dirty="0"/>
              <a:t> </a:t>
            </a:r>
            <a:r>
              <a:rPr lang="en-US" dirty="0" err="1"/>
              <a:t>augue</a:t>
            </a:r>
            <a:r>
              <a:rPr lang="en-US" dirty="0"/>
              <a:t> </a:t>
            </a:r>
            <a:r>
              <a:rPr lang="en-US" dirty="0" err="1"/>
              <a:t>laoreet</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88654" y="5768912"/>
            <a:ext cx="1830322" cy="704889"/>
          </a:xfrm>
          <a:prstGeom prst="rect">
            <a:avLst/>
          </a:prstGeom>
        </p:spPr>
      </p:pic>
    </p:spTree>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7"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88654" y="5768912"/>
            <a:ext cx="1830322" cy="704889"/>
          </a:xfrm>
          <a:prstGeom prst="rect">
            <a:avLst/>
          </a:prstGeom>
        </p:spPr>
      </p:pic>
      <p:sp>
        <p:nvSpPr>
          <p:cNvPr id="9" name="Text Placeholder 4"/>
          <p:cNvSpPr>
            <a:spLocks noGrp="1"/>
          </p:cNvSpPr>
          <p:nvPr>
            <p:ph type="body" sz="quarter" idx="12" hasCustomPrompt="1"/>
          </p:nvPr>
        </p:nvSpPr>
        <p:spPr>
          <a:xfrm>
            <a:off x="548640" y="536259"/>
            <a:ext cx="5596128" cy="463485"/>
          </a:xfrm>
          <a:prstGeom prst="rect">
            <a:avLst/>
          </a:prstGeom>
        </p:spPr>
        <p:txBody>
          <a:bodyPr/>
          <a:lstStyle>
            <a:lvl1pPr marL="0" indent="0">
              <a:buNone/>
              <a:defRPr sz="2400" b="1" baseline="0">
                <a:solidFill>
                  <a:schemeClr val="bg1"/>
                </a:solidFill>
              </a:defRPr>
            </a:lvl1pPr>
          </a:lstStyle>
          <a:p>
            <a:pPr lvl="0"/>
            <a:r>
              <a:rPr lang="en-US" dirty="0"/>
              <a:t>TITLE GOES HERE</a:t>
            </a:r>
          </a:p>
        </p:txBody>
      </p:sp>
      <p:sp>
        <p:nvSpPr>
          <p:cNvPr id="11" name="Table Placeholder 10"/>
          <p:cNvSpPr>
            <a:spLocks noGrp="1"/>
          </p:cNvSpPr>
          <p:nvPr>
            <p:ph type="tbl" sz="quarter" idx="13"/>
          </p:nvPr>
        </p:nvSpPr>
        <p:spPr>
          <a:xfrm>
            <a:off x="548640" y="1122363"/>
            <a:ext cx="11070336" cy="4486275"/>
          </a:xfrm>
          <a:prstGeom prst="rect">
            <a:avLst/>
          </a:prstGeom>
        </p:spPr>
        <p:txBody>
          <a:bodyPr/>
          <a:lstStyle/>
          <a:p>
            <a:endParaRPr lang="en-US"/>
          </a:p>
        </p:txBody>
      </p:sp>
    </p:spTree>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ull pic background">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2192000" cy="6858000"/>
          </a:xfrm>
          <a:prstGeom prst="rect">
            <a:avLst/>
          </a:prstGeom>
        </p:spPr>
        <p:txBody>
          <a:bodyPr/>
          <a:lstStyle/>
          <a:p>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22766" y="5768912"/>
            <a:ext cx="1830322" cy="704889"/>
          </a:xfrm>
          <a:prstGeom prst="rect">
            <a:avLst/>
          </a:prstGeom>
        </p:spPr>
      </p:pic>
      <p:sp>
        <p:nvSpPr>
          <p:cNvPr id="11" name="Text Placeholder 10"/>
          <p:cNvSpPr>
            <a:spLocks noGrp="1"/>
          </p:cNvSpPr>
          <p:nvPr>
            <p:ph type="body" sz="quarter" idx="11" hasCustomPrompt="1"/>
          </p:nvPr>
        </p:nvSpPr>
        <p:spPr>
          <a:xfrm>
            <a:off x="901700" y="1889125"/>
            <a:ext cx="6376924" cy="2719388"/>
          </a:xfrm>
          <a:prstGeom prst="rect">
            <a:avLst/>
          </a:prstGeom>
        </p:spPr>
        <p:txBody>
          <a:bodyPr/>
          <a:lstStyle>
            <a:lvl1pPr marL="0" indent="0">
              <a:buNone/>
              <a:defRPr sz="4000" b="1" i="0">
                <a:solidFill>
                  <a:schemeClr val="bg1"/>
                </a:solidFill>
                <a:latin typeface="Arial" charset="0"/>
                <a:ea typeface="Arial" charset="0"/>
                <a:cs typeface="Arial" charset="0"/>
              </a:defRPr>
            </a:lvl1pPr>
            <a:lvl2pPr marL="457200" indent="0">
              <a:buNone/>
              <a:defRPr b="1" i="0">
                <a:latin typeface="Arial" charset="0"/>
                <a:ea typeface="Arial" charset="0"/>
                <a:cs typeface="Arial" charset="0"/>
              </a:defRPr>
            </a:lvl2pPr>
            <a:lvl3pPr marL="914400" indent="0">
              <a:buNone/>
              <a:defRPr b="1" i="0">
                <a:latin typeface="Arial" charset="0"/>
                <a:ea typeface="Arial" charset="0"/>
                <a:cs typeface="Arial" charset="0"/>
              </a:defRPr>
            </a:lvl3pPr>
            <a:lvl4pPr marL="1371600" indent="0">
              <a:buNone/>
              <a:defRPr b="1" i="0">
                <a:latin typeface="Arial" charset="0"/>
                <a:ea typeface="Arial" charset="0"/>
                <a:cs typeface="Arial" charset="0"/>
              </a:defRPr>
            </a:lvl4pPr>
            <a:lvl5pPr marL="1828800" indent="0">
              <a:buNone/>
              <a:defRPr b="1" i="0">
                <a:latin typeface="Arial" charset="0"/>
                <a:ea typeface="Arial" charset="0"/>
                <a:cs typeface="Arial" charset="0"/>
              </a:defRPr>
            </a:lvl5pPr>
          </a:lstStyle>
          <a:p>
            <a:pPr lvl="0"/>
            <a:r>
              <a:rPr lang="en-US" dirty="0"/>
              <a:t>TITLE FOR THE SLIDE GOES HERE IN UPPERCASE BOLD 40PT</a:t>
            </a:r>
          </a:p>
        </p:txBody>
      </p:sp>
    </p:spTree>
    <p:extLst>
      <p:ext uri="{BB962C8B-B14F-4D97-AF65-F5344CB8AC3E}">
        <p14:creationId xmlns:p14="http://schemas.microsoft.com/office/powerpoint/2010/main" val="1568522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GFS opener">
    <p:spTree>
      <p:nvGrpSpPr>
        <p:cNvPr id="1" name=""/>
        <p:cNvGrpSpPr/>
        <p:nvPr/>
      </p:nvGrpSpPr>
      <p:grpSpPr>
        <a:xfrm>
          <a:off x="0" y="0"/>
          <a:ext cx="0" cy="0"/>
          <a:chOff x="0" y="0"/>
          <a:chExt cx="0" cy="0"/>
        </a:xfrm>
      </p:grpSpPr>
    </p:spTree>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HS opener">
    <p:spTree>
      <p:nvGrpSpPr>
        <p:cNvPr id="1" name=""/>
        <p:cNvGrpSpPr/>
        <p:nvPr/>
      </p:nvGrpSpPr>
      <p:grpSpPr>
        <a:xfrm>
          <a:off x="0" y="0"/>
          <a:ext cx="0" cy="0"/>
          <a:chOff x="0" y="0"/>
          <a:chExt cx="0" cy="0"/>
        </a:xfrm>
      </p:grpSpPr>
    </p:spTree>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HLS opener">
    <p:spTree>
      <p:nvGrpSpPr>
        <p:cNvPr id="1" name=""/>
        <p:cNvGrpSpPr/>
        <p:nvPr/>
      </p:nvGrpSpPr>
      <p:grpSpPr>
        <a:xfrm>
          <a:off x="0" y="0"/>
          <a:ext cx="0" cy="0"/>
          <a:chOff x="0" y="0"/>
          <a:chExt cx="0" cy="0"/>
        </a:xfrm>
      </p:grpSpPr>
    </p:spTree>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S opener">
    <p:spTree>
      <p:nvGrpSpPr>
        <p:cNvPr id="1" name=""/>
        <p:cNvGrpSpPr/>
        <p:nvPr/>
      </p:nvGrpSpPr>
      <p:grpSpPr>
        <a:xfrm>
          <a:off x="0" y="0"/>
          <a:ext cx="0" cy="0"/>
          <a:chOff x="0" y="0"/>
          <a:chExt cx="0" cy="0"/>
        </a:xfrm>
      </p:grpSpPr>
    </p:spTree>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EL opener">
    <p:spTree>
      <p:nvGrpSpPr>
        <p:cNvPr id="1" name=""/>
        <p:cNvGrpSpPr/>
        <p:nvPr/>
      </p:nvGrpSpPr>
      <p:grpSpPr>
        <a:xfrm>
          <a:off x="0" y="0"/>
          <a:ext cx="0" cy="0"/>
          <a:chOff x="0" y="0"/>
          <a:chExt cx="0" cy="0"/>
        </a:xfrm>
      </p:grpSpPr>
    </p:spTree>
    <p:extLst/>
  </p:cSld>
  <p:clrMapOvr>
    <a:masterClrMapping/>
  </p:clrMapOvr>
  <p:transition spd="slow"/>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10.xml"/><Relationship Id="rId1" Type="http://schemas.openxmlformats.org/officeDocument/2006/relationships/slideLayout" Target="../slideLayouts/slideLayout10.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11.xml"/><Relationship Id="rId1" Type="http://schemas.openxmlformats.org/officeDocument/2006/relationships/slideLayout" Target="../slideLayouts/slideLayout11.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12.xml"/><Relationship Id="rId1" Type="http://schemas.openxmlformats.org/officeDocument/2006/relationships/slideLayout" Target="../slideLayouts/slideLayout12.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theme" Target="../theme/theme13.xml"/><Relationship Id="rId1" Type="http://schemas.openxmlformats.org/officeDocument/2006/relationships/slideLayout" Target="../slideLayouts/slideLayout13.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theme" Target="../theme/theme14.xml"/><Relationship Id="rId1" Type="http://schemas.openxmlformats.org/officeDocument/2006/relationships/slideLayout" Target="../slideLayouts/slideLayout14.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theme" Target="../theme/theme15.xml"/><Relationship Id="rId1" Type="http://schemas.openxmlformats.org/officeDocument/2006/relationships/slideLayout" Target="../slideLayouts/slideLayout15.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theme" Target="../theme/theme16.xml"/><Relationship Id="rId1" Type="http://schemas.openxmlformats.org/officeDocument/2006/relationships/slideLayout" Target="../slideLayouts/slideLayout16.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theme" Target="../theme/theme17.xml"/><Relationship Id="rId1" Type="http://schemas.openxmlformats.org/officeDocument/2006/relationships/slideLayout" Target="../slideLayouts/slideLayout17.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theme" Target="../theme/theme18.xml"/><Relationship Id="rId1" Type="http://schemas.openxmlformats.org/officeDocument/2006/relationships/slideLayout" Target="../slideLayouts/slideLayout18.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theme" Target="../theme/theme19.xml"/><Relationship Id="rId1" Type="http://schemas.openxmlformats.org/officeDocument/2006/relationships/slideLayout" Target="../slideLayouts/slideLayout1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theme" Target="../theme/theme20.xml"/><Relationship Id="rId1" Type="http://schemas.openxmlformats.org/officeDocument/2006/relationships/slideLayout" Target="../slideLayouts/slideLayout20.xml"/></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theme" Target="../theme/theme21.xml"/><Relationship Id="rId1" Type="http://schemas.openxmlformats.org/officeDocument/2006/relationships/slideLayout" Target="../slideLayouts/slideLayout21.xml"/></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theme" Target="../theme/theme22.xml"/><Relationship Id="rId1" Type="http://schemas.openxmlformats.org/officeDocument/2006/relationships/slideLayout" Target="../slideLayouts/slideLayout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theme" Target="../theme/theme23.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 Id="rId9"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3" Type="http://schemas.openxmlformats.org/officeDocument/2006/relationships/slideLayout" Target="../slideLayouts/slideLayout42.xml"/><Relationship Id="rId7" Type="http://schemas.openxmlformats.org/officeDocument/2006/relationships/theme" Target="../theme/theme2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46.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7.xml"/><Relationship Id="rId1" Type="http://schemas.openxmlformats.org/officeDocument/2006/relationships/slideLayout" Target="../slideLayouts/slideLayout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8.xml"/><Relationship Id="rId1" Type="http://schemas.openxmlformats.org/officeDocument/2006/relationships/slideLayout" Target="../slideLayouts/slideLayout8.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9.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D6000D"/>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15972" y="2671062"/>
            <a:ext cx="7547356" cy="1503176"/>
          </a:xfrm>
          <a:prstGeom prst="rect">
            <a:avLst/>
          </a:prstGeom>
        </p:spPr>
      </p:pic>
    </p:spTree>
    <p:extLst>
      <p:ext uri="{BB962C8B-B14F-4D97-AF65-F5344CB8AC3E}">
        <p14:creationId xmlns:p14="http://schemas.microsoft.com/office/powerpoint/2010/main" val="1666634998"/>
      </p:ext>
    </p:extLst>
  </p:cSld>
  <p:clrMap bg1="lt1" tx1="dk1" bg2="lt2" tx2="dk2" accent1="accent1" accent2="accent2" accent3="accent3" accent4="accent4" accent5="accent5" accent6="accent6" hlink="hlink" folHlink="folHlink"/>
  <p:sldLayoutIdLst>
    <p:sldLayoutId id="2147483668" r:id="rId1"/>
  </p:sldLayoutIdLst>
  <p:transition spd="slow"/>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charset="0"/>
        </a:defRPr>
      </a:lvl2pPr>
      <a:lvl3pPr algn="l" rtl="0" eaLnBrk="0" fontAlgn="base" hangingPunct="0">
        <a:lnSpc>
          <a:spcPct val="90000"/>
        </a:lnSpc>
        <a:spcBef>
          <a:spcPct val="0"/>
        </a:spcBef>
        <a:spcAft>
          <a:spcPct val="0"/>
        </a:spcAft>
        <a:defRPr sz="4400">
          <a:solidFill>
            <a:schemeClr val="tx1"/>
          </a:solidFill>
          <a:latin typeface="Calibri Light" charset="0"/>
        </a:defRPr>
      </a:lvl3pPr>
      <a:lvl4pPr algn="l" rtl="0" eaLnBrk="0" fontAlgn="base" hangingPunct="0">
        <a:lnSpc>
          <a:spcPct val="90000"/>
        </a:lnSpc>
        <a:spcBef>
          <a:spcPct val="0"/>
        </a:spcBef>
        <a:spcAft>
          <a:spcPct val="0"/>
        </a:spcAft>
        <a:defRPr sz="4400">
          <a:solidFill>
            <a:schemeClr val="tx1"/>
          </a:solidFill>
          <a:latin typeface="Calibri Light" charset="0"/>
        </a:defRPr>
      </a:lvl4pPr>
      <a:lvl5pPr algn="l" rtl="0" eaLnBrk="0" fontAlgn="base" hangingPunct="0">
        <a:lnSpc>
          <a:spcPct val="90000"/>
        </a:lnSpc>
        <a:spcBef>
          <a:spcPct val="0"/>
        </a:spcBef>
        <a:spcAft>
          <a:spcPct val="0"/>
        </a:spcAft>
        <a:defRPr sz="4400">
          <a:solidFill>
            <a:schemeClr val="tx1"/>
          </a:solidFill>
          <a:latin typeface="Calibri Light" charset="0"/>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D6000D"/>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32964" y="2544855"/>
            <a:ext cx="6913372" cy="1768290"/>
          </a:xfrm>
          <a:prstGeom prst="rect">
            <a:avLst/>
          </a:prstGeom>
        </p:spPr>
      </p:pic>
    </p:spTree>
    <p:extLst>
      <p:ext uri="{BB962C8B-B14F-4D97-AF65-F5344CB8AC3E}">
        <p14:creationId xmlns:p14="http://schemas.microsoft.com/office/powerpoint/2010/main" val="708539872"/>
      </p:ext>
    </p:extLst>
  </p:cSld>
  <p:clrMap bg1="lt1" tx1="dk1" bg2="lt2" tx2="dk2" accent1="accent1" accent2="accent2" accent3="accent3" accent4="accent4" accent5="accent5" accent6="accent6" hlink="hlink" folHlink="folHlink"/>
  <p:sldLayoutIdLst>
    <p:sldLayoutId id="2147483713" r:id="rId1"/>
  </p:sldLayoutIdLst>
  <p:transition spd="slow"/>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charset="0"/>
        </a:defRPr>
      </a:lvl2pPr>
      <a:lvl3pPr algn="l" rtl="0" eaLnBrk="0" fontAlgn="base" hangingPunct="0">
        <a:lnSpc>
          <a:spcPct val="90000"/>
        </a:lnSpc>
        <a:spcBef>
          <a:spcPct val="0"/>
        </a:spcBef>
        <a:spcAft>
          <a:spcPct val="0"/>
        </a:spcAft>
        <a:defRPr sz="4400">
          <a:solidFill>
            <a:schemeClr val="tx1"/>
          </a:solidFill>
          <a:latin typeface="Calibri Light" charset="0"/>
        </a:defRPr>
      </a:lvl3pPr>
      <a:lvl4pPr algn="l" rtl="0" eaLnBrk="0" fontAlgn="base" hangingPunct="0">
        <a:lnSpc>
          <a:spcPct val="90000"/>
        </a:lnSpc>
        <a:spcBef>
          <a:spcPct val="0"/>
        </a:spcBef>
        <a:spcAft>
          <a:spcPct val="0"/>
        </a:spcAft>
        <a:defRPr sz="4400">
          <a:solidFill>
            <a:schemeClr val="tx1"/>
          </a:solidFill>
          <a:latin typeface="Calibri Light" charset="0"/>
        </a:defRPr>
      </a:lvl4pPr>
      <a:lvl5pPr algn="l" rtl="0" eaLnBrk="0" fontAlgn="base" hangingPunct="0">
        <a:lnSpc>
          <a:spcPct val="90000"/>
        </a:lnSpc>
        <a:spcBef>
          <a:spcPct val="0"/>
        </a:spcBef>
        <a:spcAft>
          <a:spcPct val="0"/>
        </a:spcAft>
        <a:defRPr sz="4400">
          <a:solidFill>
            <a:schemeClr val="tx1"/>
          </a:solidFill>
          <a:latin typeface="Calibri Light" charset="0"/>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D6000D"/>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86660" y="2508643"/>
            <a:ext cx="7205980" cy="1840714"/>
          </a:xfrm>
          <a:prstGeom prst="rect">
            <a:avLst/>
          </a:prstGeom>
        </p:spPr>
      </p:pic>
    </p:spTree>
    <p:extLst>
      <p:ext uri="{BB962C8B-B14F-4D97-AF65-F5344CB8AC3E}">
        <p14:creationId xmlns:p14="http://schemas.microsoft.com/office/powerpoint/2010/main" val="581082450"/>
      </p:ext>
    </p:extLst>
  </p:cSld>
  <p:clrMap bg1="lt1" tx1="dk1" bg2="lt2" tx2="dk2" accent1="accent1" accent2="accent2" accent3="accent3" accent4="accent4" accent5="accent5" accent6="accent6" hlink="hlink" folHlink="folHlink"/>
  <p:sldLayoutIdLst>
    <p:sldLayoutId id="2147483715" r:id="rId1"/>
  </p:sldLayoutIdLst>
  <p:transition spd="slow"/>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charset="0"/>
        </a:defRPr>
      </a:lvl2pPr>
      <a:lvl3pPr algn="l" rtl="0" eaLnBrk="0" fontAlgn="base" hangingPunct="0">
        <a:lnSpc>
          <a:spcPct val="90000"/>
        </a:lnSpc>
        <a:spcBef>
          <a:spcPct val="0"/>
        </a:spcBef>
        <a:spcAft>
          <a:spcPct val="0"/>
        </a:spcAft>
        <a:defRPr sz="4400">
          <a:solidFill>
            <a:schemeClr val="tx1"/>
          </a:solidFill>
          <a:latin typeface="Calibri Light" charset="0"/>
        </a:defRPr>
      </a:lvl3pPr>
      <a:lvl4pPr algn="l" rtl="0" eaLnBrk="0" fontAlgn="base" hangingPunct="0">
        <a:lnSpc>
          <a:spcPct val="90000"/>
        </a:lnSpc>
        <a:spcBef>
          <a:spcPct val="0"/>
        </a:spcBef>
        <a:spcAft>
          <a:spcPct val="0"/>
        </a:spcAft>
        <a:defRPr sz="4400">
          <a:solidFill>
            <a:schemeClr val="tx1"/>
          </a:solidFill>
          <a:latin typeface="Calibri Light" charset="0"/>
        </a:defRPr>
      </a:lvl4pPr>
      <a:lvl5pPr algn="l" rtl="0" eaLnBrk="0" fontAlgn="base" hangingPunct="0">
        <a:lnSpc>
          <a:spcPct val="90000"/>
        </a:lnSpc>
        <a:spcBef>
          <a:spcPct val="0"/>
        </a:spcBef>
        <a:spcAft>
          <a:spcPct val="0"/>
        </a:spcAft>
        <a:defRPr sz="4400">
          <a:solidFill>
            <a:schemeClr val="tx1"/>
          </a:solidFill>
          <a:latin typeface="Calibri Light" charset="0"/>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rgbClr val="D6000D"/>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32964" y="2611243"/>
            <a:ext cx="6913372" cy="1622814"/>
          </a:xfrm>
          <a:prstGeom prst="rect">
            <a:avLst/>
          </a:prstGeom>
        </p:spPr>
      </p:pic>
    </p:spTree>
    <p:extLst>
      <p:ext uri="{BB962C8B-B14F-4D97-AF65-F5344CB8AC3E}">
        <p14:creationId xmlns:p14="http://schemas.microsoft.com/office/powerpoint/2010/main" val="1834228673"/>
      </p:ext>
    </p:extLst>
  </p:cSld>
  <p:clrMap bg1="lt1" tx1="dk1" bg2="lt2" tx2="dk2" accent1="accent1" accent2="accent2" accent3="accent3" accent4="accent4" accent5="accent5" accent6="accent6" hlink="hlink" folHlink="folHlink"/>
  <p:sldLayoutIdLst>
    <p:sldLayoutId id="2147483717" r:id="rId1"/>
  </p:sldLayoutIdLst>
  <p:transition spd="slow"/>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charset="0"/>
        </a:defRPr>
      </a:lvl2pPr>
      <a:lvl3pPr algn="l" rtl="0" eaLnBrk="0" fontAlgn="base" hangingPunct="0">
        <a:lnSpc>
          <a:spcPct val="90000"/>
        </a:lnSpc>
        <a:spcBef>
          <a:spcPct val="0"/>
        </a:spcBef>
        <a:spcAft>
          <a:spcPct val="0"/>
        </a:spcAft>
        <a:defRPr sz="4400">
          <a:solidFill>
            <a:schemeClr val="tx1"/>
          </a:solidFill>
          <a:latin typeface="Calibri Light" charset="0"/>
        </a:defRPr>
      </a:lvl3pPr>
      <a:lvl4pPr algn="l" rtl="0" eaLnBrk="0" fontAlgn="base" hangingPunct="0">
        <a:lnSpc>
          <a:spcPct val="90000"/>
        </a:lnSpc>
        <a:spcBef>
          <a:spcPct val="0"/>
        </a:spcBef>
        <a:spcAft>
          <a:spcPct val="0"/>
        </a:spcAft>
        <a:defRPr sz="4400">
          <a:solidFill>
            <a:schemeClr val="tx1"/>
          </a:solidFill>
          <a:latin typeface="Calibri Light" charset="0"/>
        </a:defRPr>
      </a:lvl4pPr>
      <a:lvl5pPr algn="l" rtl="0" eaLnBrk="0" fontAlgn="base" hangingPunct="0">
        <a:lnSpc>
          <a:spcPct val="90000"/>
        </a:lnSpc>
        <a:spcBef>
          <a:spcPct val="0"/>
        </a:spcBef>
        <a:spcAft>
          <a:spcPct val="0"/>
        </a:spcAft>
        <a:defRPr sz="4400">
          <a:solidFill>
            <a:schemeClr val="tx1"/>
          </a:solidFill>
          <a:latin typeface="Calibri Light" charset="0"/>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rgbClr val="D6000D"/>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84704" y="2574923"/>
            <a:ext cx="7022592" cy="1695454"/>
          </a:xfrm>
          <a:prstGeom prst="rect">
            <a:avLst/>
          </a:prstGeom>
        </p:spPr>
      </p:pic>
    </p:spTree>
    <p:extLst>
      <p:ext uri="{BB962C8B-B14F-4D97-AF65-F5344CB8AC3E}">
        <p14:creationId xmlns:p14="http://schemas.microsoft.com/office/powerpoint/2010/main" val="948185420"/>
      </p:ext>
    </p:extLst>
  </p:cSld>
  <p:clrMap bg1="lt1" tx1="dk1" bg2="lt2" tx2="dk2" accent1="accent1" accent2="accent2" accent3="accent3" accent4="accent4" accent5="accent5" accent6="accent6" hlink="hlink" folHlink="folHlink"/>
  <p:sldLayoutIdLst>
    <p:sldLayoutId id="2147483719" r:id="rId1"/>
  </p:sldLayoutIdLst>
  <p:transition spd="slow"/>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charset="0"/>
        </a:defRPr>
      </a:lvl2pPr>
      <a:lvl3pPr algn="l" rtl="0" eaLnBrk="0" fontAlgn="base" hangingPunct="0">
        <a:lnSpc>
          <a:spcPct val="90000"/>
        </a:lnSpc>
        <a:spcBef>
          <a:spcPct val="0"/>
        </a:spcBef>
        <a:spcAft>
          <a:spcPct val="0"/>
        </a:spcAft>
        <a:defRPr sz="4400">
          <a:solidFill>
            <a:schemeClr val="tx1"/>
          </a:solidFill>
          <a:latin typeface="Calibri Light" charset="0"/>
        </a:defRPr>
      </a:lvl3pPr>
      <a:lvl4pPr algn="l" rtl="0" eaLnBrk="0" fontAlgn="base" hangingPunct="0">
        <a:lnSpc>
          <a:spcPct val="90000"/>
        </a:lnSpc>
        <a:spcBef>
          <a:spcPct val="0"/>
        </a:spcBef>
        <a:spcAft>
          <a:spcPct val="0"/>
        </a:spcAft>
        <a:defRPr sz="4400">
          <a:solidFill>
            <a:schemeClr val="tx1"/>
          </a:solidFill>
          <a:latin typeface="Calibri Light" charset="0"/>
        </a:defRPr>
      </a:lvl4pPr>
      <a:lvl5pPr algn="l" rtl="0" eaLnBrk="0" fontAlgn="base" hangingPunct="0">
        <a:lnSpc>
          <a:spcPct val="90000"/>
        </a:lnSpc>
        <a:spcBef>
          <a:spcPct val="0"/>
        </a:spcBef>
        <a:spcAft>
          <a:spcPct val="0"/>
        </a:spcAft>
        <a:defRPr sz="4400">
          <a:solidFill>
            <a:schemeClr val="tx1"/>
          </a:solidFill>
          <a:latin typeface="Calibri Light" charset="0"/>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rgbClr val="D6000D"/>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06496" y="2650011"/>
            <a:ext cx="5779008" cy="1557978"/>
          </a:xfrm>
          <a:prstGeom prst="rect">
            <a:avLst/>
          </a:prstGeom>
        </p:spPr>
      </p:pic>
    </p:spTree>
    <p:extLst>
      <p:ext uri="{BB962C8B-B14F-4D97-AF65-F5344CB8AC3E}">
        <p14:creationId xmlns:p14="http://schemas.microsoft.com/office/powerpoint/2010/main" val="1674463657"/>
      </p:ext>
    </p:extLst>
  </p:cSld>
  <p:clrMap bg1="lt1" tx1="dk1" bg2="lt2" tx2="dk2" accent1="accent1" accent2="accent2" accent3="accent3" accent4="accent4" accent5="accent5" accent6="accent6" hlink="hlink" folHlink="folHlink"/>
  <p:sldLayoutIdLst>
    <p:sldLayoutId id="2147483721" r:id="rId1"/>
  </p:sldLayoutIdLst>
  <p:transition spd="slow"/>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charset="0"/>
        </a:defRPr>
      </a:lvl2pPr>
      <a:lvl3pPr algn="l" rtl="0" eaLnBrk="0" fontAlgn="base" hangingPunct="0">
        <a:lnSpc>
          <a:spcPct val="90000"/>
        </a:lnSpc>
        <a:spcBef>
          <a:spcPct val="0"/>
        </a:spcBef>
        <a:spcAft>
          <a:spcPct val="0"/>
        </a:spcAft>
        <a:defRPr sz="4400">
          <a:solidFill>
            <a:schemeClr val="tx1"/>
          </a:solidFill>
          <a:latin typeface="Calibri Light" charset="0"/>
        </a:defRPr>
      </a:lvl3pPr>
      <a:lvl4pPr algn="l" rtl="0" eaLnBrk="0" fontAlgn="base" hangingPunct="0">
        <a:lnSpc>
          <a:spcPct val="90000"/>
        </a:lnSpc>
        <a:spcBef>
          <a:spcPct val="0"/>
        </a:spcBef>
        <a:spcAft>
          <a:spcPct val="0"/>
        </a:spcAft>
        <a:defRPr sz="4400">
          <a:solidFill>
            <a:schemeClr val="tx1"/>
          </a:solidFill>
          <a:latin typeface="Calibri Light" charset="0"/>
        </a:defRPr>
      </a:lvl4pPr>
      <a:lvl5pPr algn="l" rtl="0" eaLnBrk="0" fontAlgn="base" hangingPunct="0">
        <a:lnSpc>
          <a:spcPct val="90000"/>
        </a:lnSpc>
        <a:spcBef>
          <a:spcPct val="0"/>
        </a:spcBef>
        <a:spcAft>
          <a:spcPct val="0"/>
        </a:spcAft>
        <a:defRPr sz="4400">
          <a:solidFill>
            <a:schemeClr val="tx1"/>
          </a:solidFill>
          <a:latin typeface="Calibri Light" charset="0"/>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rgbClr val="D6000D"/>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45156" y="2572582"/>
            <a:ext cx="6888988" cy="1700136"/>
          </a:xfrm>
          <a:prstGeom prst="rect">
            <a:avLst/>
          </a:prstGeom>
        </p:spPr>
      </p:pic>
    </p:spTree>
    <p:extLst>
      <p:ext uri="{BB962C8B-B14F-4D97-AF65-F5344CB8AC3E}">
        <p14:creationId xmlns:p14="http://schemas.microsoft.com/office/powerpoint/2010/main" val="110291764"/>
      </p:ext>
    </p:extLst>
  </p:cSld>
  <p:clrMap bg1="lt1" tx1="dk1" bg2="lt2" tx2="dk2" accent1="accent1" accent2="accent2" accent3="accent3" accent4="accent4" accent5="accent5" accent6="accent6" hlink="hlink" folHlink="folHlink"/>
  <p:sldLayoutIdLst>
    <p:sldLayoutId id="2147483723" r:id="rId1"/>
  </p:sldLayoutIdLst>
  <p:transition spd="slow"/>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charset="0"/>
        </a:defRPr>
      </a:lvl2pPr>
      <a:lvl3pPr algn="l" rtl="0" eaLnBrk="0" fontAlgn="base" hangingPunct="0">
        <a:lnSpc>
          <a:spcPct val="90000"/>
        </a:lnSpc>
        <a:spcBef>
          <a:spcPct val="0"/>
        </a:spcBef>
        <a:spcAft>
          <a:spcPct val="0"/>
        </a:spcAft>
        <a:defRPr sz="4400">
          <a:solidFill>
            <a:schemeClr val="tx1"/>
          </a:solidFill>
          <a:latin typeface="Calibri Light" charset="0"/>
        </a:defRPr>
      </a:lvl3pPr>
      <a:lvl4pPr algn="l" rtl="0" eaLnBrk="0" fontAlgn="base" hangingPunct="0">
        <a:lnSpc>
          <a:spcPct val="90000"/>
        </a:lnSpc>
        <a:spcBef>
          <a:spcPct val="0"/>
        </a:spcBef>
        <a:spcAft>
          <a:spcPct val="0"/>
        </a:spcAft>
        <a:defRPr sz="4400">
          <a:solidFill>
            <a:schemeClr val="tx1"/>
          </a:solidFill>
          <a:latin typeface="Calibri Light" charset="0"/>
        </a:defRPr>
      </a:lvl4pPr>
      <a:lvl5pPr algn="l" rtl="0" eaLnBrk="0" fontAlgn="base" hangingPunct="0">
        <a:lnSpc>
          <a:spcPct val="90000"/>
        </a:lnSpc>
        <a:spcBef>
          <a:spcPct val="0"/>
        </a:spcBef>
        <a:spcAft>
          <a:spcPct val="0"/>
        </a:spcAft>
        <a:defRPr sz="4400">
          <a:solidFill>
            <a:schemeClr val="tx1"/>
          </a:solidFill>
          <a:latin typeface="Calibri Light" charset="0"/>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rgbClr val="D6000D"/>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16352" y="2597971"/>
            <a:ext cx="6559296" cy="1649358"/>
          </a:xfrm>
          <a:prstGeom prst="rect">
            <a:avLst/>
          </a:prstGeom>
        </p:spPr>
      </p:pic>
    </p:spTree>
    <p:extLst>
      <p:ext uri="{BB962C8B-B14F-4D97-AF65-F5344CB8AC3E}">
        <p14:creationId xmlns:p14="http://schemas.microsoft.com/office/powerpoint/2010/main" val="1874062951"/>
      </p:ext>
    </p:extLst>
  </p:cSld>
  <p:clrMap bg1="lt1" tx1="dk1" bg2="lt2" tx2="dk2" accent1="accent1" accent2="accent2" accent3="accent3" accent4="accent4" accent5="accent5" accent6="accent6" hlink="hlink" folHlink="folHlink"/>
  <p:sldLayoutIdLst>
    <p:sldLayoutId id="2147483725" r:id="rId1"/>
  </p:sldLayoutIdLst>
  <p:transition spd="slow"/>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charset="0"/>
        </a:defRPr>
      </a:lvl2pPr>
      <a:lvl3pPr algn="l" rtl="0" eaLnBrk="0" fontAlgn="base" hangingPunct="0">
        <a:lnSpc>
          <a:spcPct val="90000"/>
        </a:lnSpc>
        <a:spcBef>
          <a:spcPct val="0"/>
        </a:spcBef>
        <a:spcAft>
          <a:spcPct val="0"/>
        </a:spcAft>
        <a:defRPr sz="4400">
          <a:solidFill>
            <a:schemeClr val="tx1"/>
          </a:solidFill>
          <a:latin typeface="Calibri Light" charset="0"/>
        </a:defRPr>
      </a:lvl3pPr>
      <a:lvl4pPr algn="l" rtl="0" eaLnBrk="0" fontAlgn="base" hangingPunct="0">
        <a:lnSpc>
          <a:spcPct val="90000"/>
        </a:lnSpc>
        <a:spcBef>
          <a:spcPct val="0"/>
        </a:spcBef>
        <a:spcAft>
          <a:spcPct val="0"/>
        </a:spcAft>
        <a:defRPr sz="4400">
          <a:solidFill>
            <a:schemeClr val="tx1"/>
          </a:solidFill>
          <a:latin typeface="Calibri Light" charset="0"/>
        </a:defRPr>
      </a:lvl4pPr>
      <a:lvl5pPr algn="l" rtl="0" eaLnBrk="0" fontAlgn="base" hangingPunct="0">
        <a:lnSpc>
          <a:spcPct val="90000"/>
        </a:lnSpc>
        <a:spcBef>
          <a:spcPct val="0"/>
        </a:spcBef>
        <a:spcAft>
          <a:spcPct val="0"/>
        </a:spcAft>
        <a:defRPr sz="4400">
          <a:solidFill>
            <a:schemeClr val="tx1"/>
          </a:solidFill>
          <a:latin typeface="Calibri Light" charset="0"/>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rgbClr val="D6000D"/>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01188" y="2611689"/>
            <a:ext cx="6376924" cy="1634622"/>
          </a:xfrm>
          <a:prstGeom prst="rect">
            <a:avLst/>
          </a:prstGeom>
        </p:spPr>
      </p:pic>
    </p:spTree>
    <p:extLst>
      <p:ext uri="{BB962C8B-B14F-4D97-AF65-F5344CB8AC3E}">
        <p14:creationId xmlns:p14="http://schemas.microsoft.com/office/powerpoint/2010/main" val="1941603890"/>
      </p:ext>
    </p:extLst>
  </p:cSld>
  <p:clrMap bg1="lt1" tx1="dk1" bg2="lt2" tx2="dk2" accent1="accent1" accent2="accent2" accent3="accent3" accent4="accent4" accent5="accent5" accent6="accent6" hlink="hlink" folHlink="folHlink"/>
  <p:sldLayoutIdLst>
    <p:sldLayoutId id="2147483727" r:id="rId1"/>
  </p:sldLayoutIdLst>
  <p:transition spd="slow"/>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charset="0"/>
        </a:defRPr>
      </a:lvl2pPr>
      <a:lvl3pPr algn="l" rtl="0" eaLnBrk="0" fontAlgn="base" hangingPunct="0">
        <a:lnSpc>
          <a:spcPct val="90000"/>
        </a:lnSpc>
        <a:spcBef>
          <a:spcPct val="0"/>
        </a:spcBef>
        <a:spcAft>
          <a:spcPct val="0"/>
        </a:spcAft>
        <a:defRPr sz="4400">
          <a:solidFill>
            <a:schemeClr val="tx1"/>
          </a:solidFill>
          <a:latin typeface="Calibri Light" charset="0"/>
        </a:defRPr>
      </a:lvl3pPr>
      <a:lvl4pPr algn="l" rtl="0" eaLnBrk="0" fontAlgn="base" hangingPunct="0">
        <a:lnSpc>
          <a:spcPct val="90000"/>
        </a:lnSpc>
        <a:spcBef>
          <a:spcPct val="0"/>
        </a:spcBef>
        <a:spcAft>
          <a:spcPct val="0"/>
        </a:spcAft>
        <a:defRPr sz="4400">
          <a:solidFill>
            <a:schemeClr val="tx1"/>
          </a:solidFill>
          <a:latin typeface="Calibri Light" charset="0"/>
        </a:defRPr>
      </a:lvl4pPr>
      <a:lvl5pPr algn="l" rtl="0" eaLnBrk="0" fontAlgn="base" hangingPunct="0">
        <a:lnSpc>
          <a:spcPct val="90000"/>
        </a:lnSpc>
        <a:spcBef>
          <a:spcPct val="0"/>
        </a:spcBef>
        <a:spcAft>
          <a:spcPct val="0"/>
        </a:spcAft>
        <a:defRPr sz="4400">
          <a:solidFill>
            <a:schemeClr val="tx1"/>
          </a:solidFill>
          <a:latin typeface="Calibri Light" charset="0"/>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rgbClr val="D6000D"/>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91588" y="2562775"/>
            <a:ext cx="7596124" cy="1732450"/>
          </a:xfrm>
          <a:prstGeom prst="rect">
            <a:avLst/>
          </a:prstGeom>
        </p:spPr>
      </p:pic>
    </p:spTree>
    <p:extLst>
      <p:ext uri="{BB962C8B-B14F-4D97-AF65-F5344CB8AC3E}">
        <p14:creationId xmlns:p14="http://schemas.microsoft.com/office/powerpoint/2010/main" val="1988258551"/>
      </p:ext>
    </p:extLst>
  </p:cSld>
  <p:clrMap bg1="lt1" tx1="dk1" bg2="lt2" tx2="dk2" accent1="accent1" accent2="accent2" accent3="accent3" accent4="accent4" accent5="accent5" accent6="accent6" hlink="hlink" folHlink="folHlink"/>
  <p:sldLayoutIdLst>
    <p:sldLayoutId id="2147483731" r:id="rId1"/>
  </p:sldLayoutIdLst>
  <p:transition spd="slow"/>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charset="0"/>
        </a:defRPr>
      </a:lvl2pPr>
      <a:lvl3pPr algn="l" rtl="0" eaLnBrk="0" fontAlgn="base" hangingPunct="0">
        <a:lnSpc>
          <a:spcPct val="90000"/>
        </a:lnSpc>
        <a:spcBef>
          <a:spcPct val="0"/>
        </a:spcBef>
        <a:spcAft>
          <a:spcPct val="0"/>
        </a:spcAft>
        <a:defRPr sz="4400">
          <a:solidFill>
            <a:schemeClr val="tx1"/>
          </a:solidFill>
          <a:latin typeface="Calibri Light" charset="0"/>
        </a:defRPr>
      </a:lvl3pPr>
      <a:lvl4pPr algn="l" rtl="0" eaLnBrk="0" fontAlgn="base" hangingPunct="0">
        <a:lnSpc>
          <a:spcPct val="90000"/>
        </a:lnSpc>
        <a:spcBef>
          <a:spcPct val="0"/>
        </a:spcBef>
        <a:spcAft>
          <a:spcPct val="0"/>
        </a:spcAft>
        <a:defRPr sz="4400">
          <a:solidFill>
            <a:schemeClr val="tx1"/>
          </a:solidFill>
          <a:latin typeface="Calibri Light" charset="0"/>
        </a:defRPr>
      </a:lvl4pPr>
      <a:lvl5pPr algn="l" rtl="0" eaLnBrk="0" fontAlgn="base" hangingPunct="0">
        <a:lnSpc>
          <a:spcPct val="90000"/>
        </a:lnSpc>
        <a:spcBef>
          <a:spcPct val="0"/>
        </a:spcBef>
        <a:spcAft>
          <a:spcPct val="0"/>
        </a:spcAft>
        <a:defRPr sz="4400">
          <a:solidFill>
            <a:schemeClr val="tx1"/>
          </a:solidFill>
          <a:latin typeface="Calibri Light" charset="0"/>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rgbClr val="D6000D"/>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72384" y="2673096"/>
            <a:ext cx="6047232" cy="1511808"/>
          </a:xfrm>
          <a:prstGeom prst="rect">
            <a:avLst/>
          </a:prstGeom>
        </p:spPr>
      </p:pic>
    </p:spTree>
    <p:extLst>
      <p:ext uri="{BB962C8B-B14F-4D97-AF65-F5344CB8AC3E}">
        <p14:creationId xmlns:p14="http://schemas.microsoft.com/office/powerpoint/2010/main" val="75988502"/>
      </p:ext>
    </p:extLst>
  </p:cSld>
  <p:clrMap bg1="lt1" tx1="dk1" bg2="lt2" tx2="dk2" accent1="accent1" accent2="accent2" accent3="accent3" accent4="accent4" accent5="accent5" accent6="accent6" hlink="hlink" folHlink="folHlink"/>
  <p:sldLayoutIdLst>
    <p:sldLayoutId id="2147483733" r:id="rId1"/>
  </p:sldLayoutIdLst>
  <p:transition spd="slow"/>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charset="0"/>
        </a:defRPr>
      </a:lvl2pPr>
      <a:lvl3pPr algn="l" rtl="0" eaLnBrk="0" fontAlgn="base" hangingPunct="0">
        <a:lnSpc>
          <a:spcPct val="90000"/>
        </a:lnSpc>
        <a:spcBef>
          <a:spcPct val="0"/>
        </a:spcBef>
        <a:spcAft>
          <a:spcPct val="0"/>
        </a:spcAft>
        <a:defRPr sz="4400">
          <a:solidFill>
            <a:schemeClr val="tx1"/>
          </a:solidFill>
          <a:latin typeface="Calibri Light" charset="0"/>
        </a:defRPr>
      </a:lvl3pPr>
      <a:lvl4pPr algn="l" rtl="0" eaLnBrk="0" fontAlgn="base" hangingPunct="0">
        <a:lnSpc>
          <a:spcPct val="90000"/>
        </a:lnSpc>
        <a:spcBef>
          <a:spcPct val="0"/>
        </a:spcBef>
        <a:spcAft>
          <a:spcPct val="0"/>
        </a:spcAft>
        <a:defRPr sz="4400">
          <a:solidFill>
            <a:schemeClr val="tx1"/>
          </a:solidFill>
          <a:latin typeface="Calibri Light" charset="0"/>
        </a:defRPr>
      </a:lvl4pPr>
      <a:lvl5pPr algn="l" rtl="0" eaLnBrk="0" fontAlgn="base" hangingPunct="0">
        <a:lnSpc>
          <a:spcPct val="90000"/>
        </a:lnSpc>
        <a:spcBef>
          <a:spcPct val="0"/>
        </a:spcBef>
        <a:spcAft>
          <a:spcPct val="0"/>
        </a:spcAft>
        <a:defRPr sz="4400">
          <a:solidFill>
            <a:schemeClr val="tx1"/>
          </a:solidFill>
          <a:latin typeface="Calibri Light" charset="0"/>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D6000D"/>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04288" y="2807885"/>
            <a:ext cx="7583424" cy="1229530"/>
          </a:xfrm>
          <a:prstGeom prst="rect">
            <a:avLst/>
          </a:prstGeom>
        </p:spPr>
      </p:pic>
    </p:spTree>
    <p:extLst>
      <p:ext uri="{BB962C8B-B14F-4D97-AF65-F5344CB8AC3E}">
        <p14:creationId xmlns:p14="http://schemas.microsoft.com/office/powerpoint/2010/main" val="1385789576"/>
      </p:ext>
    </p:extLst>
  </p:cSld>
  <p:clrMap bg1="lt1" tx1="dk1" bg2="lt2" tx2="dk2" accent1="accent1" accent2="accent2" accent3="accent3" accent4="accent4" accent5="accent5" accent6="accent6" hlink="hlink" folHlink="folHlink"/>
  <p:sldLayoutIdLst>
    <p:sldLayoutId id="2147483670" r:id="rId1"/>
  </p:sldLayoutIdLst>
  <p:transition spd="slow"/>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charset="0"/>
        </a:defRPr>
      </a:lvl2pPr>
      <a:lvl3pPr algn="l" rtl="0" eaLnBrk="0" fontAlgn="base" hangingPunct="0">
        <a:lnSpc>
          <a:spcPct val="90000"/>
        </a:lnSpc>
        <a:spcBef>
          <a:spcPct val="0"/>
        </a:spcBef>
        <a:spcAft>
          <a:spcPct val="0"/>
        </a:spcAft>
        <a:defRPr sz="4400">
          <a:solidFill>
            <a:schemeClr val="tx1"/>
          </a:solidFill>
          <a:latin typeface="Calibri Light" charset="0"/>
        </a:defRPr>
      </a:lvl3pPr>
      <a:lvl4pPr algn="l" rtl="0" eaLnBrk="0" fontAlgn="base" hangingPunct="0">
        <a:lnSpc>
          <a:spcPct val="90000"/>
        </a:lnSpc>
        <a:spcBef>
          <a:spcPct val="0"/>
        </a:spcBef>
        <a:spcAft>
          <a:spcPct val="0"/>
        </a:spcAft>
        <a:defRPr sz="4400">
          <a:solidFill>
            <a:schemeClr val="tx1"/>
          </a:solidFill>
          <a:latin typeface="Calibri Light" charset="0"/>
        </a:defRPr>
      </a:lvl4pPr>
      <a:lvl5pPr algn="l" rtl="0" eaLnBrk="0" fontAlgn="base" hangingPunct="0">
        <a:lnSpc>
          <a:spcPct val="90000"/>
        </a:lnSpc>
        <a:spcBef>
          <a:spcPct val="0"/>
        </a:spcBef>
        <a:spcAft>
          <a:spcPct val="0"/>
        </a:spcAft>
        <a:defRPr sz="4400">
          <a:solidFill>
            <a:schemeClr val="tx1"/>
          </a:solidFill>
          <a:latin typeface="Calibri Light" charset="0"/>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rgbClr val="D6000D"/>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11424" y="2617768"/>
            <a:ext cx="6169152" cy="1609764"/>
          </a:xfrm>
          <a:prstGeom prst="rect">
            <a:avLst/>
          </a:prstGeom>
        </p:spPr>
      </p:pic>
    </p:spTree>
    <p:extLst>
      <p:ext uri="{BB962C8B-B14F-4D97-AF65-F5344CB8AC3E}">
        <p14:creationId xmlns:p14="http://schemas.microsoft.com/office/powerpoint/2010/main" val="1152829194"/>
      </p:ext>
    </p:extLst>
  </p:cSld>
  <p:clrMap bg1="lt1" tx1="dk1" bg2="lt2" tx2="dk2" accent1="accent1" accent2="accent2" accent3="accent3" accent4="accent4" accent5="accent5" accent6="accent6" hlink="hlink" folHlink="folHlink"/>
  <p:sldLayoutIdLst>
    <p:sldLayoutId id="2147483735" r:id="rId1"/>
  </p:sldLayoutIdLst>
  <p:transition spd="slow"/>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charset="0"/>
        </a:defRPr>
      </a:lvl2pPr>
      <a:lvl3pPr algn="l" rtl="0" eaLnBrk="0" fontAlgn="base" hangingPunct="0">
        <a:lnSpc>
          <a:spcPct val="90000"/>
        </a:lnSpc>
        <a:spcBef>
          <a:spcPct val="0"/>
        </a:spcBef>
        <a:spcAft>
          <a:spcPct val="0"/>
        </a:spcAft>
        <a:defRPr sz="4400">
          <a:solidFill>
            <a:schemeClr val="tx1"/>
          </a:solidFill>
          <a:latin typeface="Calibri Light" charset="0"/>
        </a:defRPr>
      </a:lvl3pPr>
      <a:lvl4pPr algn="l" rtl="0" eaLnBrk="0" fontAlgn="base" hangingPunct="0">
        <a:lnSpc>
          <a:spcPct val="90000"/>
        </a:lnSpc>
        <a:spcBef>
          <a:spcPct val="0"/>
        </a:spcBef>
        <a:spcAft>
          <a:spcPct val="0"/>
        </a:spcAft>
        <a:defRPr sz="4400">
          <a:solidFill>
            <a:schemeClr val="tx1"/>
          </a:solidFill>
          <a:latin typeface="Calibri Light" charset="0"/>
        </a:defRPr>
      </a:lvl4pPr>
      <a:lvl5pPr algn="l" rtl="0" eaLnBrk="0" fontAlgn="base" hangingPunct="0">
        <a:lnSpc>
          <a:spcPct val="90000"/>
        </a:lnSpc>
        <a:spcBef>
          <a:spcPct val="0"/>
        </a:spcBef>
        <a:spcAft>
          <a:spcPct val="0"/>
        </a:spcAft>
        <a:defRPr sz="4400">
          <a:solidFill>
            <a:schemeClr val="tx1"/>
          </a:solidFill>
          <a:latin typeface="Calibri Light" charset="0"/>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rgbClr val="D6000D"/>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35808" y="2634558"/>
            <a:ext cx="6120384" cy="1576184"/>
          </a:xfrm>
          <a:prstGeom prst="rect">
            <a:avLst/>
          </a:prstGeom>
        </p:spPr>
      </p:pic>
    </p:spTree>
    <p:extLst>
      <p:ext uri="{BB962C8B-B14F-4D97-AF65-F5344CB8AC3E}">
        <p14:creationId xmlns:p14="http://schemas.microsoft.com/office/powerpoint/2010/main" val="1220222684"/>
      </p:ext>
    </p:extLst>
  </p:cSld>
  <p:clrMap bg1="lt1" tx1="dk1" bg2="lt2" tx2="dk2" accent1="accent1" accent2="accent2" accent3="accent3" accent4="accent4" accent5="accent5" accent6="accent6" hlink="hlink" folHlink="folHlink"/>
  <p:sldLayoutIdLst>
    <p:sldLayoutId id="2147483737" r:id="rId1"/>
  </p:sldLayoutIdLst>
  <p:transition spd="slow"/>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charset="0"/>
        </a:defRPr>
      </a:lvl2pPr>
      <a:lvl3pPr algn="l" rtl="0" eaLnBrk="0" fontAlgn="base" hangingPunct="0">
        <a:lnSpc>
          <a:spcPct val="90000"/>
        </a:lnSpc>
        <a:spcBef>
          <a:spcPct val="0"/>
        </a:spcBef>
        <a:spcAft>
          <a:spcPct val="0"/>
        </a:spcAft>
        <a:defRPr sz="4400">
          <a:solidFill>
            <a:schemeClr val="tx1"/>
          </a:solidFill>
          <a:latin typeface="Calibri Light" charset="0"/>
        </a:defRPr>
      </a:lvl3pPr>
      <a:lvl4pPr algn="l" rtl="0" eaLnBrk="0" fontAlgn="base" hangingPunct="0">
        <a:lnSpc>
          <a:spcPct val="90000"/>
        </a:lnSpc>
        <a:spcBef>
          <a:spcPct val="0"/>
        </a:spcBef>
        <a:spcAft>
          <a:spcPct val="0"/>
        </a:spcAft>
        <a:defRPr sz="4400">
          <a:solidFill>
            <a:schemeClr val="tx1"/>
          </a:solidFill>
          <a:latin typeface="Calibri Light" charset="0"/>
        </a:defRPr>
      </a:lvl4pPr>
      <a:lvl5pPr algn="l" rtl="0" eaLnBrk="0" fontAlgn="base" hangingPunct="0">
        <a:lnSpc>
          <a:spcPct val="90000"/>
        </a:lnSpc>
        <a:spcBef>
          <a:spcPct val="0"/>
        </a:spcBef>
        <a:spcAft>
          <a:spcPct val="0"/>
        </a:spcAft>
        <a:defRPr sz="4400">
          <a:solidFill>
            <a:schemeClr val="tx1"/>
          </a:solidFill>
          <a:latin typeface="Calibri Light" charset="0"/>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rgbClr val="D6000D"/>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59812" y="2543956"/>
            <a:ext cx="7059676" cy="1757388"/>
          </a:xfrm>
          <a:prstGeom prst="rect">
            <a:avLst/>
          </a:prstGeom>
        </p:spPr>
      </p:pic>
    </p:spTree>
    <p:extLst>
      <p:ext uri="{BB962C8B-B14F-4D97-AF65-F5344CB8AC3E}">
        <p14:creationId xmlns:p14="http://schemas.microsoft.com/office/powerpoint/2010/main" val="630304094"/>
      </p:ext>
    </p:extLst>
  </p:cSld>
  <p:clrMap bg1="lt1" tx1="dk1" bg2="lt2" tx2="dk2" accent1="accent1" accent2="accent2" accent3="accent3" accent4="accent4" accent5="accent5" accent6="accent6" hlink="hlink" folHlink="folHlink"/>
  <p:sldLayoutIdLst>
    <p:sldLayoutId id="2147483739" r:id="rId1"/>
  </p:sldLayoutIdLst>
  <p:transition spd="slow"/>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charset="0"/>
        </a:defRPr>
      </a:lvl2pPr>
      <a:lvl3pPr algn="l" rtl="0" eaLnBrk="0" fontAlgn="base" hangingPunct="0">
        <a:lnSpc>
          <a:spcPct val="90000"/>
        </a:lnSpc>
        <a:spcBef>
          <a:spcPct val="0"/>
        </a:spcBef>
        <a:spcAft>
          <a:spcPct val="0"/>
        </a:spcAft>
        <a:defRPr sz="4400">
          <a:solidFill>
            <a:schemeClr val="tx1"/>
          </a:solidFill>
          <a:latin typeface="Calibri Light" charset="0"/>
        </a:defRPr>
      </a:lvl3pPr>
      <a:lvl4pPr algn="l" rtl="0" eaLnBrk="0" fontAlgn="base" hangingPunct="0">
        <a:lnSpc>
          <a:spcPct val="90000"/>
        </a:lnSpc>
        <a:spcBef>
          <a:spcPct val="0"/>
        </a:spcBef>
        <a:spcAft>
          <a:spcPct val="0"/>
        </a:spcAft>
        <a:defRPr sz="4400">
          <a:solidFill>
            <a:schemeClr val="tx1"/>
          </a:solidFill>
          <a:latin typeface="Calibri Light" charset="0"/>
        </a:defRPr>
      </a:lvl4pPr>
      <a:lvl5pPr algn="l" rtl="0" eaLnBrk="0" fontAlgn="base" hangingPunct="0">
        <a:lnSpc>
          <a:spcPct val="90000"/>
        </a:lnSpc>
        <a:spcBef>
          <a:spcPct val="0"/>
        </a:spcBef>
        <a:spcAft>
          <a:spcPct val="0"/>
        </a:spcAft>
        <a:defRPr sz="4400">
          <a:solidFill>
            <a:schemeClr val="tx1"/>
          </a:solidFill>
          <a:latin typeface="Calibri Light" charset="0"/>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085760"/>
      </p:ext>
    </p:extLst>
  </p:cSld>
  <p:clrMap bg1="lt1" tx1="dk1" bg2="lt2" tx2="dk2" accent1="accent1" accent2="accent2" accent3="accent3" accent4="accent4" accent5="accent5" accent6="accent6" hlink="hlink" folHlink="folHlink"/>
  <p:sldLayoutIdLst>
    <p:sldLayoutId id="2147483651" r:id="rId1"/>
    <p:sldLayoutId id="2147483696" r:id="rId2"/>
    <p:sldLayoutId id="2147483658" r:id="rId3"/>
    <p:sldLayoutId id="2147483657" r:id="rId4"/>
    <p:sldLayoutId id="2147483694" r:id="rId5"/>
    <p:sldLayoutId id="2147483700" r:id="rId6"/>
    <p:sldLayoutId id="2147483692" r:id="rId7"/>
    <p:sldLayoutId id="2147483699" r:id="rId8"/>
    <p:sldLayoutId id="2147483742" r:id="rId9"/>
  </p:sldLayoutIdLst>
  <p:txStyles>
    <p:titleStyle>
      <a:lvl1pPr algn="l" defTabSz="914400" rtl="0" eaLnBrk="1" latinLnBrk="0" hangingPunct="1">
        <a:lnSpc>
          <a:spcPct val="90000"/>
        </a:lnSpc>
        <a:spcBef>
          <a:spcPct val="0"/>
        </a:spcBef>
        <a:buNone/>
        <a:defRPr sz="440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2907814"/>
      </p:ext>
    </p:extLst>
  </p:cSld>
  <p:clrMap bg1="lt1" tx1="dk1" bg2="lt2" tx2="dk2" accent1="accent1" accent2="accent2" accent3="accent3" accent4="accent4" accent5="accent5" accent6="accent6" hlink="hlink" folHlink="folHlink"/>
  <p:sldLayoutIdLst>
    <p:sldLayoutId id="2147483664" r:id="rId1"/>
    <p:sldLayoutId id="2147483697" r:id="rId2"/>
    <p:sldLayoutId id="2147483665" r:id="rId3"/>
    <p:sldLayoutId id="2147483666" r:id="rId4"/>
    <p:sldLayoutId id="2147483693" r:id="rId5"/>
    <p:sldLayoutId id="2147483701" r:id="rId6"/>
    <p:sldLayoutId id="2147483690" r:id="rId7"/>
    <p:sldLayoutId id="2147483743" r:id="rId8"/>
  </p:sldLayoutIdLst>
  <p:txStyles>
    <p:titleStyle>
      <a:lvl1pPr algn="l" defTabSz="914400" rtl="0" eaLnBrk="1" latinLnBrk="0" hangingPunct="1">
        <a:lnSpc>
          <a:spcPct val="90000"/>
        </a:lnSpc>
        <a:spcBef>
          <a:spcPct val="0"/>
        </a:spcBef>
        <a:buNone/>
        <a:defRPr sz="440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rgbClr val="D6000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6161444"/>
      </p:ext>
    </p:extLst>
  </p:cSld>
  <p:clrMap bg1="lt1" tx1="dk1" bg2="lt2" tx2="dk2" accent1="accent1" accent2="accent2" accent3="accent3" accent4="accent4" accent5="accent5" accent6="accent6" hlink="hlink" folHlink="folHlink"/>
  <p:sldLayoutIdLst>
    <p:sldLayoutId id="2147483660" r:id="rId1"/>
    <p:sldLayoutId id="2147483698" r:id="rId2"/>
    <p:sldLayoutId id="2147483661" r:id="rId3"/>
    <p:sldLayoutId id="2147483662" r:id="rId4"/>
    <p:sldLayoutId id="2147483695" r:id="rId5"/>
    <p:sldLayoutId id="2147483691" r:id="rId6"/>
  </p:sldLayoutIdLst>
  <p:txStyles>
    <p:titleStyle>
      <a:lvl1pPr algn="l" defTabSz="914400" rtl="0" eaLnBrk="1" latinLnBrk="0" hangingPunct="1">
        <a:lnSpc>
          <a:spcPct val="90000"/>
        </a:lnSpc>
        <a:spcBef>
          <a:spcPct val="0"/>
        </a:spcBef>
        <a:buNone/>
        <a:defRPr sz="440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939458"/>
      </p:ext>
    </p:extLst>
  </p:cSld>
  <p:clrMap bg1="lt1" tx1="dk1" bg2="lt2" tx2="dk2" accent1="accent1" accent2="accent2" accent3="accent3" accent4="accent4" accent5="accent5" accent6="accent6" hlink="hlink" folHlink="folHlink"/>
  <p:sldLayoutIdLst>
    <p:sldLayoutId id="214748368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D6000D"/>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53056" y="2624778"/>
            <a:ext cx="7485888" cy="1603006"/>
          </a:xfrm>
          <a:prstGeom prst="rect">
            <a:avLst/>
          </a:prstGeom>
        </p:spPr>
      </p:pic>
    </p:spTree>
    <p:extLst>
      <p:ext uri="{BB962C8B-B14F-4D97-AF65-F5344CB8AC3E}">
        <p14:creationId xmlns:p14="http://schemas.microsoft.com/office/powerpoint/2010/main" val="2110781693"/>
      </p:ext>
    </p:extLst>
  </p:cSld>
  <p:clrMap bg1="lt1" tx1="dk1" bg2="lt2" tx2="dk2" accent1="accent1" accent2="accent2" accent3="accent3" accent4="accent4" accent5="accent5" accent6="accent6" hlink="hlink" folHlink="folHlink"/>
  <p:sldLayoutIdLst>
    <p:sldLayoutId id="2147483674" r:id="rId1"/>
  </p:sldLayoutIdLst>
  <p:transition spd="slow"/>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charset="0"/>
        </a:defRPr>
      </a:lvl2pPr>
      <a:lvl3pPr algn="l" rtl="0" eaLnBrk="0" fontAlgn="base" hangingPunct="0">
        <a:lnSpc>
          <a:spcPct val="90000"/>
        </a:lnSpc>
        <a:spcBef>
          <a:spcPct val="0"/>
        </a:spcBef>
        <a:spcAft>
          <a:spcPct val="0"/>
        </a:spcAft>
        <a:defRPr sz="4400">
          <a:solidFill>
            <a:schemeClr val="tx1"/>
          </a:solidFill>
          <a:latin typeface="Calibri Light" charset="0"/>
        </a:defRPr>
      </a:lvl3pPr>
      <a:lvl4pPr algn="l" rtl="0" eaLnBrk="0" fontAlgn="base" hangingPunct="0">
        <a:lnSpc>
          <a:spcPct val="90000"/>
        </a:lnSpc>
        <a:spcBef>
          <a:spcPct val="0"/>
        </a:spcBef>
        <a:spcAft>
          <a:spcPct val="0"/>
        </a:spcAft>
        <a:defRPr sz="4400">
          <a:solidFill>
            <a:schemeClr val="tx1"/>
          </a:solidFill>
          <a:latin typeface="Calibri Light" charset="0"/>
        </a:defRPr>
      </a:lvl4pPr>
      <a:lvl5pPr algn="l" rtl="0" eaLnBrk="0" fontAlgn="base" hangingPunct="0">
        <a:lnSpc>
          <a:spcPct val="90000"/>
        </a:lnSpc>
        <a:spcBef>
          <a:spcPct val="0"/>
        </a:spcBef>
        <a:spcAft>
          <a:spcPct val="0"/>
        </a:spcAft>
        <a:defRPr sz="4400">
          <a:solidFill>
            <a:schemeClr val="tx1"/>
          </a:solidFill>
          <a:latin typeface="Calibri Light" charset="0"/>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D6000D"/>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60448" y="2780581"/>
            <a:ext cx="8071104" cy="1296838"/>
          </a:xfrm>
          <a:prstGeom prst="rect">
            <a:avLst/>
          </a:prstGeom>
        </p:spPr>
      </p:pic>
    </p:spTree>
    <p:extLst>
      <p:ext uri="{BB962C8B-B14F-4D97-AF65-F5344CB8AC3E}">
        <p14:creationId xmlns:p14="http://schemas.microsoft.com/office/powerpoint/2010/main" val="478121582"/>
      </p:ext>
    </p:extLst>
  </p:cSld>
  <p:clrMap bg1="lt1" tx1="dk1" bg2="lt2" tx2="dk2" accent1="accent1" accent2="accent2" accent3="accent3" accent4="accent4" accent5="accent5" accent6="accent6" hlink="hlink" folHlink="folHlink"/>
  <p:sldLayoutIdLst>
    <p:sldLayoutId id="2147483676" r:id="rId1"/>
  </p:sldLayoutIdLst>
  <p:transition spd="slow"/>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charset="0"/>
        </a:defRPr>
      </a:lvl2pPr>
      <a:lvl3pPr algn="l" rtl="0" eaLnBrk="0" fontAlgn="base" hangingPunct="0">
        <a:lnSpc>
          <a:spcPct val="90000"/>
        </a:lnSpc>
        <a:spcBef>
          <a:spcPct val="0"/>
        </a:spcBef>
        <a:spcAft>
          <a:spcPct val="0"/>
        </a:spcAft>
        <a:defRPr sz="4400">
          <a:solidFill>
            <a:schemeClr val="tx1"/>
          </a:solidFill>
          <a:latin typeface="Calibri Light" charset="0"/>
        </a:defRPr>
      </a:lvl3pPr>
      <a:lvl4pPr algn="l" rtl="0" eaLnBrk="0" fontAlgn="base" hangingPunct="0">
        <a:lnSpc>
          <a:spcPct val="90000"/>
        </a:lnSpc>
        <a:spcBef>
          <a:spcPct val="0"/>
        </a:spcBef>
        <a:spcAft>
          <a:spcPct val="0"/>
        </a:spcAft>
        <a:defRPr sz="4400">
          <a:solidFill>
            <a:schemeClr val="tx1"/>
          </a:solidFill>
          <a:latin typeface="Calibri Light" charset="0"/>
        </a:defRPr>
      </a:lvl4pPr>
      <a:lvl5pPr algn="l" rtl="0" eaLnBrk="0" fontAlgn="base" hangingPunct="0">
        <a:lnSpc>
          <a:spcPct val="90000"/>
        </a:lnSpc>
        <a:spcBef>
          <a:spcPct val="0"/>
        </a:spcBef>
        <a:spcAft>
          <a:spcPct val="0"/>
        </a:spcAft>
        <a:defRPr sz="4400">
          <a:solidFill>
            <a:schemeClr val="tx1"/>
          </a:solidFill>
          <a:latin typeface="Calibri Light" charset="0"/>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D6000D"/>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9668" y="2584698"/>
            <a:ext cx="7839964" cy="1675904"/>
          </a:xfrm>
          <a:prstGeom prst="rect">
            <a:avLst/>
          </a:prstGeom>
        </p:spPr>
      </p:pic>
    </p:spTree>
    <p:extLst>
      <p:ext uri="{BB962C8B-B14F-4D97-AF65-F5344CB8AC3E}">
        <p14:creationId xmlns:p14="http://schemas.microsoft.com/office/powerpoint/2010/main" val="33305322"/>
      </p:ext>
    </p:extLst>
  </p:cSld>
  <p:clrMap bg1="lt1" tx1="dk1" bg2="lt2" tx2="dk2" accent1="accent1" accent2="accent2" accent3="accent3" accent4="accent4" accent5="accent5" accent6="accent6" hlink="hlink" folHlink="folHlink"/>
  <p:sldLayoutIdLst>
    <p:sldLayoutId id="2147483678" r:id="rId1"/>
  </p:sldLayoutIdLst>
  <p:transition spd="slow"/>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charset="0"/>
        </a:defRPr>
      </a:lvl2pPr>
      <a:lvl3pPr algn="l" rtl="0" eaLnBrk="0" fontAlgn="base" hangingPunct="0">
        <a:lnSpc>
          <a:spcPct val="90000"/>
        </a:lnSpc>
        <a:spcBef>
          <a:spcPct val="0"/>
        </a:spcBef>
        <a:spcAft>
          <a:spcPct val="0"/>
        </a:spcAft>
        <a:defRPr sz="4400">
          <a:solidFill>
            <a:schemeClr val="tx1"/>
          </a:solidFill>
          <a:latin typeface="Calibri Light" charset="0"/>
        </a:defRPr>
      </a:lvl3pPr>
      <a:lvl4pPr algn="l" rtl="0" eaLnBrk="0" fontAlgn="base" hangingPunct="0">
        <a:lnSpc>
          <a:spcPct val="90000"/>
        </a:lnSpc>
        <a:spcBef>
          <a:spcPct val="0"/>
        </a:spcBef>
        <a:spcAft>
          <a:spcPct val="0"/>
        </a:spcAft>
        <a:defRPr sz="4400">
          <a:solidFill>
            <a:schemeClr val="tx1"/>
          </a:solidFill>
          <a:latin typeface="Calibri Light" charset="0"/>
        </a:defRPr>
      </a:lvl4pPr>
      <a:lvl5pPr algn="l" rtl="0" eaLnBrk="0" fontAlgn="base" hangingPunct="0">
        <a:lnSpc>
          <a:spcPct val="90000"/>
        </a:lnSpc>
        <a:spcBef>
          <a:spcPct val="0"/>
        </a:spcBef>
        <a:spcAft>
          <a:spcPct val="0"/>
        </a:spcAft>
        <a:defRPr sz="4400">
          <a:solidFill>
            <a:schemeClr val="tx1"/>
          </a:solidFill>
          <a:latin typeface="Calibri Light" charset="0"/>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D6000D"/>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72512" y="2671340"/>
            <a:ext cx="7046976" cy="1515320"/>
          </a:xfrm>
          <a:prstGeom prst="rect">
            <a:avLst/>
          </a:prstGeom>
        </p:spPr>
      </p:pic>
    </p:spTree>
    <p:extLst>
      <p:ext uri="{BB962C8B-B14F-4D97-AF65-F5344CB8AC3E}">
        <p14:creationId xmlns:p14="http://schemas.microsoft.com/office/powerpoint/2010/main" val="1203920840"/>
      </p:ext>
    </p:extLst>
  </p:cSld>
  <p:clrMap bg1="lt1" tx1="dk1" bg2="lt2" tx2="dk2" accent1="accent1" accent2="accent2" accent3="accent3" accent4="accent4" accent5="accent5" accent6="accent6" hlink="hlink" folHlink="folHlink"/>
  <p:sldLayoutIdLst>
    <p:sldLayoutId id="2147483680" r:id="rId1"/>
  </p:sldLayoutIdLst>
  <p:transition spd="slow"/>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charset="0"/>
        </a:defRPr>
      </a:lvl2pPr>
      <a:lvl3pPr algn="l" rtl="0" eaLnBrk="0" fontAlgn="base" hangingPunct="0">
        <a:lnSpc>
          <a:spcPct val="90000"/>
        </a:lnSpc>
        <a:spcBef>
          <a:spcPct val="0"/>
        </a:spcBef>
        <a:spcAft>
          <a:spcPct val="0"/>
        </a:spcAft>
        <a:defRPr sz="4400">
          <a:solidFill>
            <a:schemeClr val="tx1"/>
          </a:solidFill>
          <a:latin typeface="Calibri Light" charset="0"/>
        </a:defRPr>
      </a:lvl3pPr>
      <a:lvl4pPr algn="l" rtl="0" eaLnBrk="0" fontAlgn="base" hangingPunct="0">
        <a:lnSpc>
          <a:spcPct val="90000"/>
        </a:lnSpc>
        <a:spcBef>
          <a:spcPct val="0"/>
        </a:spcBef>
        <a:spcAft>
          <a:spcPct val="0"/>
        </a:spcAft>
        <a:defRPr sz="4400">
          <a:solidFill>
            <a:schemeClr val="tx1"/>
          </a:solidFill>
          <a:latin typeface="Calibri Light" charset="0"/>
        </a:defRPr>
      </a:lvl4pPr>
      <a:lvl5pPr algn="l" rtl="0" eaLnBrk="0" fontAlgn="base" hangingPunct="0">
        <a:lnSpc>
          <a:spcPct val="90000"/>
        </a:lnSpc>
        <a:spcBef>
          <a:spcPct val="0"/>
        </a:spcBef>
        <a:spcAft>
          <a:spcPct val="0"/>
        </a:spcAft>
        <a:defRPr sz="4400">
          <a:solidFill>
            <a:schemeClr val="tx1"/>
          </a:solidFill>
          <a:latin typeface="Calibri Light" charset="0"/>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D6000D"/>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40736" y="2717127"/>
            <a:ext cx="6510528" cy="1423746"/>
          </a:xfrm>
          <a:prstGeom prst="rect">
            <a:avLst/>
          </a:prstGeom>
        </p:spPr>
      </p:pic>
    </p:spTree>
    <p:extLst>
      <p:ext uri="{BB962C8B-B14F-4D97-AF65-F5344CB8AC3E}">
        <p14:creationId xmlns:p14="http://schemas.microsoft.com/office/powerpoint/2010/main" val="441340202"/>
      </p:ext>
    </p:extLst>
  </p:cSld>
  <p:clrMap bg1="lt1" tx1="dk1" bg2="lt2" tx2="dk2" accent1="accent1" accent2="accent2" accent3="accent3" accent4="accent4" accent5="accent5" accent6="accent6" hlink="hlink" folHlink="folHlink"/>
  <p:sldLayoutIdLst>
    <p:sldLayoutId id="2147483682" r:id="rId1"/>
  </p:sldLayoutIdLst>
  <p:transition spd="slow"/>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charset="0"/>
        </a:defRPr>
      </a:lvl2pPr>
      <a:lvl3pPr algn="l" rtl="0" eaLnBrk="0" fontAlgn="base" hangingPunct="0">
        <a:lnSpc>
          <a:spcPct val="90000"/>
        </a:lnSpc>
        <a:spcBef>
          <a:spcPct val="0"/>
        </a:spcBef>
        <a:spcAft>
          <a:spcPct val="0"/>
        </a:spcAft>
        <a:defRPr sz="4400">
          <a:solidFill>
            <a:schemeClr val="tx1"/>
          </a:solidFill>
          <a:latin typeface="Calibri Light" charset="0"/>
        </a:defRPr>
      </a:lvl3pPr>
      <a:lvl4pPr algn="l" rtl="0" eaLnBrk="0" fontAlgn="base" hangingPunct="0">
        <a:lnSpc>
          <a:spcPct val="90000"/>
        </a:lnSpc>
        <a:spcBef>
          <a:spcPct val="0"/>
        </a:spcBef>
        <a:spcAft>
          <a:spcPct val="0"/>
        </a:spcAft>
        <a:defRPr sz="4400">
          <a:solidFill>
            <a:schemeClr val="tx1"/>
          </a:solidFill>
          <a:latin typeface="Calibri Light" charset="0"/>
        </a:defRPr>
      </a:lvl4pPr>
      <a:lvl5pPr algn="l" rtl="0" eaLnBrk="0" fontAlgn="base" hangingPunct="0">
        <a:lnSpc>
          <a:spcPct val="90000"/>
        </a:lnSpc>
        <a:spcBef>
          <a:spcPct val="0"/>
        </a:spcBef>
        <a:spcAft>
          <a:spcPct val="0"/>
        </a:spcAft>
        <a:defRPr sz="4400">
          <a:solidFill>
            <a:schemeClr val="tx1"/>
          </a:solidFill>
          <a:latin typeface="Calibri Light" charset="0"/>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D6000D"/>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14144" y="2719686"/>
            <a:ext cx="8363712" cy="1395528"/>
          </a:xfrm>
          <a:prstGeom prst="rect">
            <a:avLst/>
          </a:prstGeom>
        </p:spPr>
      </p:pic>
    </p:spTree>
    <p:extLst>
      <p:ext uri="{BB962C8B-B14F-4D97-AF65-F5344CB8AC3E}">
        <p14:creationId xmlns:p14="http://schemas.microsoft.com/office/powerpoint/2010/main" val="1137803511"/>
      </p:ext>
    </p:extLst>
  </p:cSld>
  <p:clrMap bg1="lt1" tx1="dk1" bg2="lt2" tx2="dk2" accent1="accent1" accent2="accent2" accent3="accent3" accent4="accent4" accent5="accent5" accent6="accent6" hlink="hlink" folHlink="folHlink"/>
  <p:sldLayoutIdLst>
    <p:sldLayoutId id="2147483684" r:id="rId1"/>
  </p:sldLayoutIdLst>
  <p:transition spd="slow"/>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charset="0"/>
        </a:defRPr>
      </a:lvl2pPr>
      <a:lvl3pPr algn="l" rtl="0" eaLnBrk="0" fontAlgn="base" hangingPunct="0">
        <a:lnSpc>
          <a:spcPct val="90000"/>
        </a:lnSpc>
        <a:spcBef>
          <a:spcPct val="0"/>
        </a:spcBef>
        <a:spcAft>
          <a:spcPct val="0"/>
        </a:spcAft>
        <a:defRPr sz="4400">
          <a:solidFill>
            <a:schemeClr val="tx1"/>
          </a:solidFill>
          <a:latin typeface="Calibri Light" charset="0"/>
        </a:defRPr>
      </a:lvl3pPr>
      <a:lvl4pPr algn="l" rtl="0" eaLnBrk="0" fontAlgn="base" hangingPunct="0">
        <a:lnSpc>
          <a:spcPct val="90000"/>
        </a:lnSpc>
        <a:spcBef>
          <a:spcPct val="0"/>
        </a:spcBef>
        <a:spcAft>
          <a:spcPct val="0"/>
        </a:spcAft>
        <a:defRPr sz="4400">
          <a:solidFill>
            <a:schemeClr val="tx1"/>
          </a:solidFill>
          <a:latin typeface="Calibri Light" charset="0"/>
        </a:defRPr>
      </a:lvl4pPr>
      <a:lvl5pPr algn="l" rtl="0" eaLnBrk="0" fontAlgn="base" hangingPunct="0">
        <a:lnSpc>
          <a:spcPct val="90000"/>
        </a:lnSpc>
        <a:spcBef>
          <a:spcPct val="0"/>
        </a:spcBef>
        <a:spcAft>
          <a:spcPct val="0"/>
        </a:spcAft>
        <a:defRPr sz="4400">
          <a:solidFill>
            <a:schemeClr val="tx1"/>
          </a:solidFill>
          <a:latin typeface="Calibri Light" charset="0"/>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D6000D"/>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65248" y="2517509"/>
            <a:ext cx="7461504" cy="1822982"/>
          </a:xfrm>
          <a:prstGeom prst="rect">
            <a:avLst/>
          </a:prstGeom>
        </p:spPr>
      </p:pic>
    </p:spTree>
    <p:extLst>
      <p:ext uri="{BB962C8B-B14F-4D97-AF65-F5344CB8AC3E}">
        <p14:creationId xmlns:p14="http://schemas.microsoft.com/office/powerpoint/2010/main" val="742969304"/>
      </p:ext>
    </p:extLst>
  </p:cSld>
  <p:clrMap bg1="lt1" tx1="dk1" bg2="lt2" tx2="dk2" accent1="accent1" accent2="accent2" accent3="accent3" accent4="accent4" accent5="accent5" accent6="accent6" hlink="hlink" folHlink="folHlink"/>
  <p:sldLayoutIdLst>
    <p:sldLayoutId id="2147483711" r:id="rId1"/>
  </p:sldLayoutIdLst>
  <p:transition spd="slow"/>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charset="0"/>
        </a:defRPr>
      </a:lvl2pPr>
      <a:lvl3pPr algn="l" rtl="0" eaLnBrk="0" fontAlgn="base" hangingPunct="0">
        <a:lnSpc>
          <a:spcPct val="90000"/>
        </a:lnSpc>
        <a:spcBef>
          <a:spcPct val="0"/>
        </a:spcBef>
        <a:spcAft>
          <a:spcPct val="0"/>
        </a:spcAft>
        <a:defRPr sz="4400">
          <a:solidFill>
            <a:schemeClr val="tx1"/>
          </a:solidFill>
          <a:latin typeface="Calibri Light" charset="0"/>
        </a:defRPr>
      </a:lvl3pPr>
      <a:lvl4pPr algn="l" rtl="0" eaLnBrk="0" fontAlgn="base" hangingPunct="0">
        <a:lnSpc>
          <a:spcPct val="90000"/>
        </a:lnSpc>
        <a:spcBef>
          <a:spcPct val="0"/>
        </a:spcBef>
        <a:spcAft>
          <a:spcPct val="0"/>
        </a:spcAft>
        <a:defRPr sz="4400">
          <a:solidFill>
            <a:schemeClr val="tx1"/>
          </a:solidFill>
          <a:latin typeface="Calibri Light" charset="0"/>
        </a:defRPr>
      </a:lvl4pPr>
      <a:lvl5pPr algn="l" rtl="0" eaLnBrk="0" fontAlgn="base" hangingPunct="0">
        <a:lnSpc>
          <a:spcPct val="90000"/>
        </a:lnSpc>
        <a:spcBef>
          <a:spcPct val="0"/>
        </a:spcBef>
        <a:spcAft>
          <a:spcPct val="0"/>
        </a:spcAft>
        <a:defRPr sz="4400">
          <a:solidFill>
            <a:schemeClr val="tx1"/>
          </a:solidFill>
          <a:latin typeface="Calibri Light" charset="0"/>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tags" Target="../tags/tag3.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7.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28.xml"/><Relationship Id="rId1" Type="http://schemas.openxmlformats.org/officeDocument/2006/relationships/tags" Target="../tags/tag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1.png"/><Relationship Id="rId2" Type="http://schemas.openxmlformats.org/officeDocument/2006/relationships/diagramData" Target="../diagrams/data2.xml"/><Relationship Id="rId1" Type="http://schemas.openxmlformats.org/officeDocument/2006/relationships/slideLayout" Target="../slideLayouts/slideLayout2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345452788"/>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4633" y="484094"/>
            <a:ext cx="10075084" cy="750940"/>
          </a:xfrm>
        </p:spPr>
        <p:txBody>
          <a:bodyPr/>
          <a:lstStyle/>
          <a:p>
            <a:r>
              <a:rPr lang="en-GB" sz="2400" dirty="0" smtClean="0">
                <a:solidFill>
                  <a:schemeClr val="accent5">
                    <a:lumMod val="75000"/>
                  </a:schemeClr>
                </a:solidFill>
                <a:latin typeface="Comic Sans MS" pitchFamily="66" charset="0"/>
              </a:rPr>
              <a:t>Breastfeeding help &amp; support - Aspirations</a:t>
            </a:r>
            <a:endParaRPr lang="en-GB" sz="2400" dirty="0">
              <a:solidFill>
                <a:schemeClr val="accent1">
                  <a:lumMod val="60000"/>
                  <a:lumOff val="40000"/>
                </a:schemeClr>
              </a:solidFill>
              <a:latin typeface="Comic Sans MS" pitchFamily="66" charset="0"/>
            </a:endParaRPr>
          </a:p>
        </p:txBody>
      </p:sp>
      <p:sp>
        <p:nvSpPr>
          <p:cNvPr id="5" name="Content Placeholder 4"/>
          <p:cNvSpPr>
            <a:spLocks noGrp="1"/>
          </p:cNvSpPr>
          <p:nvPr>
            <p:ph idx="1"/>
          </p:nvPr>
        </p:nvSpPr>
        <p:spPr>
          <a:xfrm>
            <a:off x="664632" y="1656252"/>
            <a:ext cx="10201209" cy="4946430"/>
          </a:xfrm>
        </p:spPr>
        <p:txBody>
          <a:bodyPr>
            <a:normAutofit/>
          </a:bodyPr>
          <a:lstStyle/>
          <a:p>
            <a:pPr algn="just"/>
            <a:r>
              <a:rPr lang="en-GB" sz="2000" dirty="0" smtClean="0">
                <a:latin typeface="Comic Sans MS"/>
                <a:cs typeface="Comic Sans MS"/>
              </a:rPr>
              <a:t>Women wanted to</a:t>
            </a:r>
            <a:r>
              <a:rPr lang="en-GB" sz="2000" dirty="0" smtClean="0">
                <a:solidFill>
                  <a:srgbClr val="D6000D"/>
                </a:solidFill>
                <a:latin typeface="Comic Sans MS"/>
                <a:cs typeface="Comic Sans MS"/>
              </a:rPr>
              <a:t> </a:t>
            </a:r>
            <a:r>
              <a:rPr lang="en-GB" sz="2000" u="sng" dirty="0" smtClean="0">
                <a:solidFill>
                  <a:srgbClr val="D6000D"/>
                </a:solidFill>
                <a:latin typeface="Comic Sans MS"/>
                <a:cs typeface="Comic Sans MS"/>
              </a:rPr>
              <a:t>do</a:t>
            </a:r>
            <a:r>
              <a:rPr lang="en-GB" sz="2000" dirty="0" smtClean="0">
                <a:solidFill>
                  <a:srgbClr val="D6000D"/>
                </a:solidFill>
                <a:latin typeface="Comic Sans MS"/>
                <a:cs typeface="Comic Sans MS"/>
              </a:rPr>
              <a:t> </a:t>
            </a:r>
            <a:r>
              <a:rPr lang="en-GB" sz="2000" dirty="0" smtClean="0">
                <a:latin typeface="Comic Sans MS"/>
                <a:cs typeface="Comic Sans MS"/>
              </a:rPr>
              <a:t>the best they could for their baby:</a:t>
            </a:r>
          </a:p>
          <a:p>
            <a:pPr marL="0" indent="0" algn="just">
              <a:buNone/>
            </a:pPr>
            <a:endParaRPr lang="en-GB" sz="2000" dirty="0" smtClean="0">
              <a:solidFill>
                <a:srgbClr val="19BC03"/>
              </a:solidFill>
              <a:latin typeface="Comic Sans MS"/>
              <a:cs typeface="Comic Sans MS"/>
            </a:endParaRPr>
          </a:p>
          <a:p>
            <a:pPr marL="0" indent="0" algn="just">
              <a:buNone/>
            </a:pPr>
            <a:r>
              <a:rPr lang="en-GB" sz="2000" dirty="0" smtClean="0">
                <a:solidFill>
                  <a:srgbClr val="19BC03"/>
                </a:solidFill>
                <a:latin typeface="Comic Sans MS"/>
                <a:cs typeface="Comic Sans MS"/>
              </a:rPr>
              <a:t>Sarah </a:t>
            </a:r>
            <a:r>
              <a:rPr lang="en-GB" sz="2000" i="1" dirty="0">
                <a:solidFill>
                  <a:srgbClr val="19BC03"/>
                </a:solidFill>
                <a:latin typeface="Comic Sans MS"/>
                <a:cs typeface="Comic Sans MS"/>
              </a:rPr>
              <a:t>explains</a:t>
            </a:r>
            <a:r>
              <a:rPr lang="en-GB" sz="2000" dirty="0" smtClean="0">
                <a:solidFill>
                  <a:srgbClr val="19BC03"/>
                </a:solidFill>
                <a:latin typeface="Comic Sans MS"/>
                <a:cs typeface="Comic Sans MS"/>
              </a:rPr>
              <a:t>:</a:t>
            </a:r>
            <a:r>
              <a:rPr lang="en-GB" sz="2000" dirty="0" smtClean="0">
                <a:latin typeface="Comic Sans MS"/>
                <a:cs typeface="Comic Sans MS"/>
              </a:rPr>
              <a:t>	</a:t>
            </a:r>
          </a:p>
          <a:p>
            <a:pPr algn="just">
              <a:buNone/>
            </a:pPr>
            <a:r>
              <a:rPr lang="en-GB" sz="2000" i="1" dirty="0" smtClean="0">
                <a:latin typeface="Comic Sans MS"/>
                <a:cs typeface="Comic Sans MS"/>
              </a:rPr>
              <a:t>	‘</a:t>
            </a:r>
            <a:r>
              <a:rPr lang="en-IE" sz="2000" i="1" dirty="0" smtClean="0">
                <a:latin typeface="Comic Sans MS"/>
                <a:cs typeface="Comic Sans MS"/>
              </a:rPr>
              <a:t>I really, really want to have help initiating breast feeding as soon as possible after birth</a:t>
            </a:r>
            <a:r>
              <a:rPr lang="mr-IN" sz="2000" i="1" dirty="0" smtClean="0">
                <a:latin typeface="Comic Sans MS"/>
                <a:cs typeface="Comic Sans MS"/>
              </a:rPr>
              <a:t>…</a:t>
            </a:r>
            <a:r>
              <a:rPr lang="en-IE" sz="2000" i="1" dirty="0" smtClean="0">
                <a:latin typeface="Comic Sans MS"/>
                <a:cs typeface="Comic Sans MS"/>
              </a:rPr>
              <a:t>, I think it’s because my mum breast fed both of us and from a really early age she just kind of said to me ‘why would people not when you know it’s all there, why would you pay somebody else to make inferior milk’.</a:t>
            </a:r>
          </a:p>
          <a:p>
            <a:pPr algn="just">
              <a:buNone/>
            </a:pPr>
            <a:r>
              <a:rPr lang="en-IE" sz="2000" i="1" dirty="0">
                <a:latin typeface="Comic Sans MS"/>
                <a:cs typeface="Comic Sans MS"/>
              </a:rPr>
              <a:t>	</a:t>
            </a:r>
            <a:r>
              <a:rPr lang="en-IE" sz="2000" i="1" dirty="0" smtClean="0">
                <a:latin typeface="Comic Sans MS"/>
                <a:cs typeface="Comic Sans MS"/>
              </a:rPr>
              <a:t>So I just have a very fixed view on that, that’s the only thing! I’m not anxious about it, that’s far too extreme, but I am anxious that nothing gets in the way that can prevent that from happening because I know it can be hard!’</a:t>
            </a:r>
            <a:endParaRPr lang="en-GB" sz="2000" i="1" dirty="0">
              <a:latin typeface="Comic Sans MS"/>
              <a:cs typeface="Comic Sans MS"/>
            </a:endParaRPr>
          </a:p>
        </p:txBody>
      </p:sp>
      <p:pic>
        <p:nvPicPr>
          <p:cNvPr id="12290" name="Picture 2" descr="mother and baby breastfeeding"/>
          <p:cNvPicPr>
            <a:picLocks noChangeAspect="1" noChangeArrowheads="1"/>
          </p:cNvPicPr>
          <p:nvPr/>
        </p:nvPicPr>
        <p:blipFill>
          <a:blip r:embed="rId3"/>
          <a:srcRect/>
          <a:stretch>
            <a:fillRect/>
          </a:stretch>
        </p:blipFill>
        <p:spPr bwMode="auto">
          <a:xfrm>
            <a:off x="9082661" y="277375"/>
            <a:ext cx="2597584" cy="1860520"/>
          </a:xfrm>
          <a:prstGeom prst="rect">
            <a:avLst/>
          </a:prstGeom>
          <a:noFill/>
        </p:spPr>
      </p:pic>
    </p:spTree>
    <p:extLst>
      <p:ext uri="{BB962C8B-B14F-4D97-AF65-F5344CB8AC3E}">
        <p14:creationId xmlns:p14="http://schemas.microsoft.com/office/powerpoint/2010/main" val="2008320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85176" y="525935"/>
            <a:ext cx="9133976" cy="5191164"/>
          </a:xfrm>
          <a:prstGeom prst="rect">
            <a:avLst/>
          </a:prstGeom>
        </p:spPr>
        <p:txBody>
          <a:bodyPr wrap="square">
            <a:spAutoFit/>
          </a:bodyPr>
          <a:lstStyle/>
          <a:p>
            <a:pPr algn="just"/>
            <a:r>
              <a:rPr lang="en-GB" sz="2400" dirty="0">
                <a:solidFill>
                  <a:schemeClr val="accent5">
                    <a:lumMod val="75000"/>
                  </a:schemeClr>
                </a:solidFill>
                <a:latin typeface="Comic Sans MS" pitchFamily="66" charset="0"/>
              </a:rPr>
              <a:t>Breastfeeding help &amp; support - </a:t>
            </a:r>
            <a:r>
              <a:rPr lang="en-GB" sz="2400" dirty="0" smtClean="0">
                <a:solidFill>
                  <a:schemeClr val="accent5">
                    <a:lumMod val="75000"/>
                  </a:schemeClr>
                </a:solidFill>
                <a:latin typeface="Comic Sans MS" pitchFamily="66" charset="0"/>
              </a:rPr>
              <a:t>Aspirations</a:t>
            </a:r>
            <a:endParaRPr lang="en-IE" sz="2400" i="1" dirty="0"/>
          </a:p>
          <a:p>
            <a:pPr algn="just"/>
            <a:endParaRPr lang="en-GB" sz="2400" dirty="0" smtClean="0">
              <a:solidFill>
                <a:srgbClr val="00B050"/>
              </a:solidFill>
              <a:latin typeface="Comic Sans MS" pitchFamily="66" charset="0"/>
            </a:endParaRPr>
          </a:p>
          <a:p>
            <a:pPr algn="just"/>
            <a:r>
              <a:rPr lang="en-GB" sz="2000" dirty="0" smtClean="0">
                <a:solidFill>
                  <a:srgbClr val="19BC03"/>
                </a:solidFill>
                <a:latin typeface="Comic Sans MS"/>
                <a:cs typeface="Comic Sans MS"/>
              </a:rPr>
              <a:t>Catherine</a:t>
            </a:r>
            <a:r>
              <a:rPr lang="en-GB" sz="2000" dirty="0" smtClean="0">
                <a:latin typeface="Comic Sans MS"/>
                <a:cs typeface="Comic Sans MS"/>
              </a:rPr>
              <a:t> </a:t>
            </a:r>
            <a:r>
              <a:rPr lang="en-GB" sz="2000" dirty="0">
                <a:latin typeface="Comic Sans MS"/>
                <a:cs typeface="Comic Sans MS"/>
              </a:rPr>
              <a:t>reflects on her experience of inadequate breastfeeding support</a:t>
            </a:r>
          </a:p>
          <a:p>
            <a:pPr algn="just">
              <a:lnSpc>
                <a:spcPct val="120000"/>
              </a:lnSpc>
              <a:spcBef>
                <a:spcPts val="0"/>
              </a:spcBef>
              <a:buNone/>
            </a:pPr>
            <a:r>
              <a:rPr lang="en-GB" sz="2000" dirty="0">
                <a:latin typeface="Comic Sans MS"/>
                <a:cs typeface="Comic Sans MS"/>
              </a:rPr>
              <a:t>	</a:t>
            </a:r>
          </a:p>
          <a:p>
            <a:pPr algn="just">
              <a:lnSpc>
                <a:spcPct val="120000"/>
              </a:lnSpc>
              <a:spcBef>
                <a:spcPts val="0"/>
              </a:spcBef>
              <a:buNone/>
            </a:pPr>
            <a:r>
              <a:rPr lang="en-GB" sz="2000" dirty="0" smtClean="0">
                <a:latin typeface="Comic Sans MS"/>
                <a:cs typeface="Comic Sans MS"/>
              </a:rPr>
              <a:t>‘</a:t>
            </a:r>
            <a:r>
              <a:rPr lang="en-IE" sz="2000" i="1" dirty="0">
                <a:latin typeface="Comic Sans MS"/>
                <a:cs typeface="Comic Sans MS"/>
              </a:rPr>
              <a:t>The short fall </a:t>
            </a:r>
            <a:r>
              <a:rPr lang="en-IE" sz="2000" i="1" dirty="0" smtClean="0">
                <a:latin typeface="Comic Sans MS"/>
                <a:cs typeface="Comic Sans MS"/>
              </a:rPr>
              <a:t>to my care the last time, was </a:t>
            </a:r>
            <a:r>
              <a:rPr lang="en-IE" sz="2000" i="1" dirty="0">
                <a:latin typeface="Comic Sans MS"/>
                <a:cs typeface="Comic Sans MS"/>
              </a:rPr>
              <a:t>support </a:t>
            </a:r>
            <a:r>
              <a:rPr lang="en-IE" sz="2000" i="1" dirty="0" smtClean="0">
                <a:latin typeface="Comic Sans MS"/>
                <a:cs typeface="Comic Sans MS"/>
              </a:rPr>
              <a:t>with </a:t>
            </a:r>
            <a:r>
              <a:rPr lang="en-IE" sz="2000" i="1" dirty="0">
                <a:latin typeface="Comic Sans MS"/>
                <a:cs typeface="Comic Sans MS"/>
              </a:rPr>
              <a:t>breast </a:t>
            </a:r>
            <a:r>
              <a:rPr lang="en-IE" sz="2000" i="1" dirty="0" smtClean="0">
                <a:latin typeface="Comic Sans MS"/>
                <a:cs typeface="Comic Sans MS"/>
              </a:rPr>
              <a:t>feeding, you </a:t>
            </a:r>
            <a:r>
              <a:rPr lang="en-IE" sz="2000" i="1" dirty="0">
                <a:latin typeface="Comic Sans MS"/>
                <a:cs typeface="Comic Sans MS"/>
              </a:rPr>
              <a:t>almost had to beg for lactation </a:t>
            </a:r>
            <a:r>
              <a:rPr lang="en-IE" sz="2000" i="1" dirty="0" smtClean="0">
                <a:latin typeface="Comic Sans MS"/>
                <a:cs typeface="Comic Sans MS"/>
              </a:rPr>
              <a:t>support</a:t>
            </a:r>
            <a:r>
              <a:rPr lang="en-IE" sz="2000" i="1" dirty="0">
                <a:latin typeface="Comic Sans MS"/>
                <a:cs typeface="Comic Sans MS"/>
              </a:rPr>
              <a:t> </a:t>
            </a:r>
            <a:r>
              <a:rPr lang="mr-IN" sz="2000" i="1" dirty="0" smtClean="0">
                <a:latin typeface="Comic Sans MS"/>
                <a:cs typeface="Comic Sans MS"/>
              </a:rPr>
              <a:t>…</a:t>
            </a:r>
            <a:r>
              <a:rPr lang="en-IE" sz="2000" i="1" dirty="0" smtClean="0">
                <a:latin typeface="Comic Sans MS"/>
                <a:cs typeface="Comic Sans MS"/>
              </a:rPr>
              <a:t>and </a:t>
            </a:r>
            <a:r>
              <a:rPr lang="en-IE" sz="2000" i="1" dirty="0">
                <a:latin typeface="Comic Sans MS"/>
                <a:cs typeface="Comic Sans MS"/>
              </a:rPr>
              <a:t>by the time I did have a lady </a:t>
            </a:r>
            <a:r>
              <a:rPr lang="en-IE" sz="2000" i="1" dirty="0" smtClean="0">
                <a:latin typeface="Comic Sans MS"/>
                <a:cs typeface="Comic Sans MS"/>
              </a:rPr>
              <a:t>come </a:t>
            </a:r>
            <a:r>
              <a:rPr lang="en-IE" sz="2000" i="1" dirty="0">
                <a:latin typeface="Comic Sans MS"/>
                <a:cs typeface="Comic Sans MS"/>
              </a:rPr>
              <a:t>down to me she was rushed, she was late, a lovely person as an individual but at that </a:t>
            </a:r>
            <a:r>
              <a:rPr lang="en-IE" sz="2000" i="1" dirty="0" smtClean="0">
                <a:latin typeface="Comic Sans MS"/>
                <a:cs typeface="Comic Sans MS"/>
              </a:rPr>
              <a:t>stage, </a:t>
            </a:r>
            <a:r>
              <a:rPr lang="en-IE" sz="2000" i="1" dirty="0">
                <a:latin typeface="Comic Sans MS"/>
                <a:cs typeface="Comic Sans MS"/>
              </a:rPr>
              <a:t>eh the breast feeding wasn’t working out and I almost had a negative bias of it, </a:t>
            </a:r>
            <a:r>
              <a:rPr lang="en-IE" sz="2000" i="1" dirty="0" smtClean="0">
                <a:latin typeface="Comic Sans MS"/>
                <a:cs typeface="Comic Sans MS"/>
              </a:rPr>
              <a:t>subsequently </a:t>
            </a:r>
            <a:r>
              <a:rPr lang="en-IE" sz="2000" i="1" dirty="0">
                <a:latin typeface="Comic Sans MS"/>
                <a:cs typeface="Comic Sans MS"/>
              </a:rPr>
              <a:t>by the time I left the hospital I didn’t </a:t>
            </a:r>
            <a:r>
              <a:rPr lang="en-IE" sz="2000" i="1" dirty="0" smtClean="0">
                <a:latin typeface="Comic Sans MS"/>
                <a:cs typeface="Comic Sans MS"/>
              </a:rPr>
              <a:t>breastfeed </a:t>
            </a:r>
            <a:r>
              <a:rPr lang="en-IE" sz="2000" i="1" dirty="0">
                <a:latin typeface="Comic Sans MS"/>
                <a:cs typeface="Comic Sans MS"/>
              </a:rPr>
              <a:t>and I’m nervous about </a:t>
            </a:r>
            <a:r>
              <a:rPr lang="en-IE" sz="2000" i="1" dirty="0" smtClean="0">
                <a:latin typeface="Comic Sans MS"/>
                <a:cs typeface="Comic Sans MS"/>
              </a:rPr>
              <a:t>going </a:t>
            </a:r>
            <a:r>
              <a:rPr lang="en-IE" sz="2000" i="1" dirty="0">
                <a:latin typeface="Comic Sans MS"/>
                <a:cs typeface="Comic Sans MS"/>
              </a:rPr>
              <a:t>into it this time </a:t>
            </a:r>
            <a:r>
              <a:rPr lang="en-IE" sz="2000" i="1" dirty="0" smtClean="0">
                <a:latin typeface="Comic Sans MS"/>
                <a:cs typeface="Comic Sans MS"/>
              </a:rPr>
              <a:t>around’</a:t>
            </a:r>
            <a:endParaRPr lang="en-GB" sz="2000" i="1" dirty="0">
              <a:latin typeface="Comic Sans MS"/>
              <a:cs typeface="Comic Sans MS"/>
            </a:endParaRPr>
          </a:p>
          <a:p>
            <a:pPr algn="just">
              <a:lnSpc>
                <a:spcPct val="120000"/>
              </a:lnSpc>
              <a:spcBef>
                <a:spcPts val="0"/>
              </a:spcBef>
              <a:buNone/>
            </a:pPr>
            <a:r>
              <a:rPr lang="en-IE" sz="2000" i="1" dirty="0" smtClean="0">
                <a:latin typeface="Comic Sans MS"/>
                <a:cs typeface="Comic Sans MS"/>
              </a:rPr>
              <a:t>My </a:t>
            </a:r>
            <a:r>
              <a:rPr lang="en-IE" sz="2000" i="1" dirty="0">
                <a:latin typeface="Comic Sans MS"/>
                <a:cs typeface="Comic Sans MS"/>
              </a:rPr>
              <a:t>husband doesn’t want me to try it at </a:t>
            </a:r>
            <a:r>
              <a:rPr lang="en-IE" sz="2000" i="1" dirty="0" smtClean="0">
                <a:latin typeface="Comic Sans MS"/>
                <a:cs typeface="Comic Sans MS"/>
              </a:rPr>
              <a:t>all, </a:t>
            </a:r>
            <a:r>
              <a:rPr lang="en-IE" sz="2000" i="1" dirty="0">
                <a:latin typeface="Comic Sans MS"/>
                <a:cs typeface="Comic Sans MS"/>
              </a:rPr>
              <a:t>because he thinks that it was too </a:t>
            </a:r>
            <a:r>
              <a:rPr lang="en-IE" sz="2000" i="1" u="sng" dirty="0">
                <a:solidFill>
                  <a:srgbClr val="D6000D"/>
                </a:solidFill>
                <a:latin typeface="Comic Sans MS"/>
                <a:cs typeface="Comic Sans MS"/>
              </a:rPr>
              <a:t>traumatising</a:t>
            </a:r>
            <a:r>
              <a:rPr lang="en-IE" sz="2000" i="1" dirty="0">
                <a:latin typeface="Comic Sans MS"/>
                <a:cs typeface="Comic Sans MS"/>
              </a:rPr>
              <a:t> the last time</a:t>
            </a:r>
            <a:r>
              <a:rPr lang="en-IE" sz="2000" i="1" dirty="0" smtClean="0">
                <a:latin typeface="Comic Sans MS"/>
                <a:cs typeface="Comic Sans MS"/>
              </a:rPr>
              <a:t>!</a:t>
            </a:r>
            <a:r>
              <a:rPr lang="en-GB" sz="2000" i="1" dirty="0" smtClean="0">
                <a:latin typeface="Comic Sans MS"/>
                <a:cs typeface="Comic Sans MS"/>
              </a:rPr>
              <a:t> </a:t>
            </a:r>
            <a:r>
              <a:rPr lang="en-IE" sz="2000" i="1" dirty="0" smtClean="0">
                <a:latin typeface="Comic Sans MS"/>
                <a:cs typeface="Comic Sans MS"/>
              </a:rPr>
              <a:t>I’m </a:t>
            </a:r>
            <a:r>
              <a:rPr lang="en-IE" sz="2000" i="1" dirty="0">
                <a:latin typeface="Comic Sans MS"/>
                <a:cs typeface="Comic Sans MS"/>
              </a:rPr>
              <a:t>nervous that I won’t get the time from the staff to help me through it’.</a:t>
            </a:r>
            <a:endParaRPr lang="en-GB" sz="2000" i="1" dirty="0">
              <a:latin typeface="Comic Sans MS"/>
              <a:cs typeface="Comic Sans MS"/>
            </a:endParaRPr>
          </a:p>
        </p:txBody>
      </p:sp>
    </p:spTree>
    <p:extLst>
      <p:ext uri="{BB962C8B-B14F-4D97-AF65-F5344CB8AC3E}">
        <p14:creationId xmlns:p14="http://schemas.microsoft.com/office/powerpoint/2010/main" val="3066061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599949" y="280132"/>
            <a:ext cx="5596128" cy="999934"/>
          </a:xfrm>
        </p:spPr>
        <p:txBody>
          <a:bodyPr/>
          <a:lstStyle/>
          <a:p>
            <a:r>
              <a:rPr lang="en-GB" sz="2800" dirty="0">
                <a:solidFill>
                  <a:schemeClr val="accent5">
                    <a:lumMod val="75000"/>
                  </a:schemeClr>
                </a:solidFill>
                <a:latin typeface="Comic Sans MS"/>
                <a:cs typeface="Comic Sans MS"/>
              </a:rPr>
              <a:t>Breastfeeding help &amp; support </a:t>
            </a:r>
            <a:r>
              <a:rPr lang="mr-IN" sz="2800" dirty="0">
                <a:solidFill>
                  <a:schemeClr val="accent5">
                    <a:lumMod val="75000"/>
                  </a:schemeClr>
                </a:solidFill>
                <a:latin typeface="Comic Sans MS"/>
                <a:cs typeface="Comic Sans MS"/>
              </a:rPr>
              <a:t>–</a:t>
            </a:r>
            <a:r>
              <a:rPr lang="en-GB" sz="2800" dirty="0">
                <a:solidFill>
                  <a:schemeClr val="accent5">
                    <a:lumMod val="75000"/>
                  </a:schemeClr>
                </a:solidFill>
                <a:latin typeface="Comic Sans MS"/>
                <a:cs typeface="Comic Sans MS"/>
              </a:rPr>
              <a:t> Experience</a:t>
            </a:r>
            <a:endParaRPr lang="en-IE" sz="2800" i="1" dirty="0">
              <a:latin typeface="Comic Sans MS"/>
              <a:cs typeface="Comic Sans MS"/>
            </a:endParaRPr>
          </a:p>
          <a:p>
            <a:endParaRPr lang="en-US" dirty="0"/>
          </a:p>
        </p:txBody>
      </p:sp>
      <p:sp>
        <p:nvSpPr>
          <p:cNvPr id="4" name="Text Placeholder 3"/>
          <p:cNvSpPr>
            <a:spLocks noGrp="1"/>
          </p:cNvSpPr>
          <p:nvPr>
            <p:ph type="body" sz="quarter" idx="13"/>
          </p:nvPr>
        </p:nvSpPr>
        <p:spPr>
          <a:xfrm>
            <a:off x="548640" y="1612101"/>
            <a:ext cx="5596128" cy="3206750"/>
          </a:xfrm>
        </p:spPr>
        <p:txBody>
          <a:bodyPr/>
          <a:lstStyle/>
          <a:p>
            <a:r>
              <a:rPr lang="en-IE" sz="2000" i="1" dirty="0">
                <a:latin typeface="Comic Sans MS"/>
                <a:cs typeface="Comic Sans MS"/>
              </a:rPr>
              <a:t>‘I felt that the midwives were too busy, they’d come over when you needed help or if you rang the bell, and they’d help, but they’d be gone</a:t>
            </a:r>
            <a:r>
              <a:rPr lang="mr-IN" sz="2000" i="1" dirty="0">
                <a:latin typeface="Comic Sans MS"/>
                <a:cs typeface="Comic Sans MS"/>
              </a:rPr>
              <a:t>…</a:t>
            </a:r>
            <a:r>
              <a:rPr lang="en-IE" sz="2000" i="1" dirty="0">
                <a:latin typeface="Comic Sans MS"/>
                <a:cs typeface="Comic Sans MS"/>
              </a:rPr>
              <a:t>, if the baby is doing something strange you might need them to wait until they do it rather than you describing it, you know, to be able to see what the problem is’ </a:t>
            </a:r>
            <a:r>
              <a:rPr lang="en-IE" sz="2000" i="1" dirty="0">
                <a:solidFill>
                  <a:srgbClr val="19BC03"/>
                </a:solidFill>
                <a:latin typeface="Comic Sans MS"/>
                <a:cs typeface="Comic Sans MS"/>
              </a:rPr>
              <a:t>(Therese). </a:t>
            </a:r>
          </a:p>
          <a:p>
            <a:endParaRPr lang="en-IE" sz="2000" i="1" dirty="0">
              <a:solidFill>
                <a:srgbClr val="19BC03"/>
              </a:solidFill>
              <a:latin typeface="Comic Sans MS"/>
              <a:cs typeface="Comic Sans MS"/>
            </a:endParaRPr>
          </a:p>
          <a:p>
            <a:endParaRPr lang="en-US" dirty="0"/>
          </a:p>
        </p:txBody>
      </p:sp>
      <p:pic>
        <p:nvPicPr>
          <p:cNvPr id="5" name="Picture Placeholder 4"/>
          <p:cNvPicPr>
            <a:picLocks noGrp="1" noChangeAspect="1"/>
          </p:cNvPicPr>
          <p:nvPr>
            <p:ph type="pic" sz="quarter" idx="11"/>
          </p:nvPr>
        </p:nvPicPr>
        <p:blipFill>
          <a:blip r:embed="rId2"/>
          <a:srcRect t="-43744" b="-43744"/>
          <a:stretch>
            <a:fillRect/>
          </a:stretch>
        </p:blipFill>
        <p:spPr>
          <a:xfrm>
            <a:off x="6478446" y="-474457"/>
            <a:ext cx="5015997" cy="5692430"/>
          </a:xfrm>
          <a:prstGeom prst="rect">
            <a:avLst/>
          </a:prstGeom>
        </p:spPr>
      </p:pic>
      <p:sp>
        <p:nvSpPr>
          <p:cNvPr id="6" name="TextBox 5"/>
          <p:cNvSpPr txBox="1"/>
          <p:nvPr/>
        </p:nvSpPr>
        <p:spPr>
          <a:xfrm>
            <a:off x="5734399" y="4249558"/>
            <a:ext cx="6260374" cy="1908215"/>
          </a:xfrm>
          <a:prstGeom prst="rect">
            <a:avLst/>
          </a:prstGeom>
          <a:noFill/>
        </p:spPr>
        <p:txBody>
          <a:bodyPr wrap="square" rtlCol="0">
            <a:spAutoFit/>
          </a:bodyPr>
          <a:lstStyle/>
          <a:p>
            <a:r>
              <a:rPr lang="en-GB" sz="2000" i="1" dirty="0">
                <a:latin typeface="Comic Sans MS"/>
                <a:cs typeface="Comic Sans MS"/>
              </a:rPr>
              <a:t>Yeah the breastfeeding technical advice I got from everybody was quite helpful but each person had a slight different slant on it and that was a problem! </a:t>
            </a:r>
            <a:r>
              <a:rPr lang="en-GB" sz="2000" i="1" dirty="0" smtClean="0">
                <a:latin typeface="Comic Sans MS"/>
                <a:cs typeface="Comic Sans MS"/>
              </a:rPr>
              <a:t>... </a:t>
            </a:r>
            <a:r>
              <a:rPr lang="en-GB" sz="2000" i="1" dirty="0">
                <a:latin typeface="Comic Sans MS"/>
                <a:cs typeface="Comic Sans MS"/>
              </a:rPr>
              <a:t>it was the inconsistency of the support’</a:t>
            </a:r>
            <a:r>
              <a:rPr lang="en-GB" sz="2000" dirty="0">
                <a:latin typeface="Comic Sans MS"/>
                <a:cs typeface="Comic Sans MS"/>
              </a:rPr>
              <a:t> </a:t>
            </a:r>
            <a:r>
              <a:rPr lang="en-IE" sz="2000" i="1" dirty="0">
                <a:solidFill>
                  <a:srgbClr val="19BC03"/>
                </a:solidFill>
                <a:latin typeface="Comic Sans MS"/>
                <a:cs typeface="Comic Sans MS"/>
              </a:rPr>
              <a:t>(Eileen). </a:t>
            </a:r>
            <a:endParaRPr lang="en-US" sz="2000" dirty="0">
              <a:solidFill>
                <a:srgbClr val="19BC03"/>
              </a:solidFill>
              <a:latin typeface="Comic Sans MS"/>
              <a:cs typeface="Comic Sans MS"/>
            </a:endParaRPr>
          </a:p>
          <a:p>
            <a:endParaRPr lang="en-US" dirty="0"/>
          </a:p>
        </p:txBody>
      </p:sp>
    </p:spTree>
    <p:extLst>
      <p:ext uri="{BB962C8B-B14F-4D97-AF65-F5344CB8AC3E}">
        <p14:creationId xmlns:p14="http://schemas.microsoft.com/office/powerpoint/2010/main" val="34107297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55077" y="566614"/>
            <a:ext cx="9026769" cy="3046988"/>
          </a:xfrm>
          <a:prstGeom prst="rect">
            <a:avLst/>
          </a:prstGeom>
        </p:spPr>
        <p:txBody>
          <a:bodyPr wrap="square">
            <a:spAutoFit/>
          </a:bodyPr>
          <a:lstStyle/>
          <a:p>
            <a:r>
              <a:rPr lang="en-GB" sz="2400" dirty="0">
                <a:solidFill>
                  <a:schemeClr val="accent5">
                    <a:lumMod val="75000"/>
                  </a:schemeClr>
                </a:solidFill>
                <a:latin typeface="Comic Sans MS"/>
                <a:cs typeface="Comic Sans MS"/>
              </a:rPr>
              <a:t>Breastfeeding help &amp; </a:t>
            </a:r>
            <a:r>
              <a:rPr lang="en-GB" sz="2400" dirty="0" smtClean="0">
                <a:solidFill>
                  <a:schemeClr val="accent5">
                    <a:lumMod val="75000"/>
                  </a:schemeClr>
                </a:solidFill>
                <a:latin typeface="Comic Sans MS"/>
                <a:cs typeface="Comic Sans MS"/>
              </a:rPr>
              <a:t>support - Experience</a:t>
            </a:r>
            <a:endParaRPr lang="en-IE" sz="2400" i="1" dirty="0">
              <a:latin typeface="Comic Sans MS"/>
              <a:cs typeface="Comic Sans MS"/>
            </a:endParaRPr>
          </a:p>
          <a:p>
            <a:endParaRPr lang="en-IE" sz="2800" i="1" dirty="0" smtClean="0"/>
          </a:p>
          <a:p>
            <a:pPr lvl="0"/>
            <a:endParaRPr lang="en-GB" sz="2800" dirty="0"/>
          </a:p>
          <a:p>
            <a:endParaRPr lang="en-IE" i="1" dirty="0"/>
          </a:p>
          <a:p>
            <a:endParaRPr lang="en-IE" i="1" dirty="0" smtClean="0"/>
          </a:p>
          <a:p>
            <a:endParaRPr lang="en-IE" i="1" dirty="0"/>
          </a:p>
          <a:p>
            <a:endParaRPr lang="en-IE" i="1" dirty="0" smtClean="0"/>
          </a:p>
          <a:p>
            <a:endParaRPr lang="en-IE" i="1" dirty="0"/>
          </a:p>
          <a:p>
            <a:endParaRPr lang="en-US" dirty="0"/>
          </a:p>
        </p:txBody>
      </p:sp>
      <p:sp>
        <p:nvSpPr>
          <p:cNvPr id="2" name="Rectangle 1"/>
          <p:cNvSpPr/>
          <p:nvPr/>
        </p:nvSpPr>
        <p:spPr>
          <a:xfrm>
            <a:off x="1055076" y="1595108"/>
            <a:ext cx="8450931" cy="4585871"/>
          </a:xfrm>
          <a:prstGeom prst="rect">
            <a:avLst/>
          </a:prstGeom>
        </p:spPr>
        <p:txBody>
          <a:bodyPr wrap="square">
            <a:spAutoFit/>
          </a:bodyPr>
          <a:lstStyle/>
          <a:p>
            <a:r>
              <a:rPr lang="en-GB" sz="2000" i="1" dirty="0" smtClean="0">
                <a:solidFill>
                  <a:srgbClr val="D6000D"/>
                </a:solidFill>
                <a:latin typeface="Comic Sans MS"/>
                <a:cs typeface="Comic Sans MS"/>
              </a:rPr>
              <a:t>Too many visitors!</a:t>
            </a:r>
          </a:p>
          <a:p>
            <a:endParaRPr lang="en-GB" sz="2000" i="1" dirty="0">
              <a:latin typeface="Comic Sans MS"/>
              <a:cs typeface="Comic Sans MS"/>
            </a:endParaRPr>
          </a:p>
          <a:p>
            <a:r>
              <a:rPr lang="en-GB" sz="2000" i="1" dirty="0" smtClean="0">
                <a:latin typeface="Comic Sans MS"/>
                <a:cs typeface="Comic Sans MS"/>
              </a:rPr>
              <a:t>‘I </a:t>
            </a:r>
            <a:r>
              <a:rPr lang="en-GB" sz="2000" i="1" dirty="0">
                <a:latin typeface="Comic Sans MS"/>
                <a:cs typeface="Comic Sans MS"/>
              </a:rPr>
              <a:t>was struggling anyway to breastfeed and everything makes you </a:t>
            </a:r>
            <a:r>
              <a:rPr lang="en-GB" sz="2000" i="1" dirty="0" smtClean="0">
                <a:latin typeface="Comic Sans MS"/>
                <a:cs typeface="Comic Sans MS"/>
              </a:rPr>
              <a:t>sensitive, </a:t>
            </a:r>
            <a:r>
              <a:rPr lang="en-GB" sz="2000" i="1" dirty="0">
                <a:latin typeface="Comic Sans MS"/>
                <a:cs typeface="Comic Sans MS"/>
              </a:rPr>
              <a:t>you know so you’re not even, you’re not used to having your, your boob hang out and the fact that there’s strange men in the ward or strangers to you, you know you pull your curtain but you’re still very aware you </a:t>
            </a:r>
            <a:r>
              <a:rPr lang="en-GB" sz="2000" i="1" dirty="0" smtClean="0">
                <a:latin typeface="Comic Sans MS"/>
                <a:cs typeface="Comic Sans MS"/>
              </a:rPr>
              <a:t>know.</a:t>
            </a:r>
          </a:p>
          <a:p>
            <a:endParaRPr lang="en-GB" sz="2000" i="1" dirty="0">
              <a:latin typeface="Comic Sans MS"/>
              <a:cs typeface="Comic Sans MS"/>
            </a:endParaRPr>
          </a:p>
          <a:p>
            <a:r>
              <a:rPr lang="en-GB" sz="2000" i="1" dirty="0" smtClean="0">
                <a:latin typeface="Comic Sans MS"/>
                <a:cs typeface="Comic Sans MS"/>
              </a:rPr>
              <a:t>I </a:t>
            </a:r>
            <a:r>
              <a:rPr lang="en-GB" sz="2000" i="1" dirty="0">
                <a:latin typeface="Comic Sans MS"/>
                <a:cs typeface="Comic Sans MS"/>
              </a:rPr>
              <a:t>would have preferred </a:t>
            </a:r>
            <a:r>
              <a:rPr lang="en-GB" sz="2000" i="1" dirty="0" smtClean="0">
                <a:latin typeface="Comic Sans MS"/>
                <a:cs typeface="Comic Sans MS"/>
              </a:rPr>
              <a:t>help &amp; support to have </a:t>
            </a:r>
            <a:r>
              <a:rPr lang="en-GB" sz="2000" i="1" dirty="0">
                <a:latin typeface="Comic Sans MS"/>
                <a:cs typeface="Comic Sans MS"/>
              </a:rPr>
              <a:t>less volume of </a:t>
            </a:r>
            <a:r>
              <a:rPr lang="en-GB" sz="2000" i="1" dirty="0" smtClean="0">
                <a:latin typeface="Comic Sans MS"/>
                <a:cs typeface="Comic Sans MS"/>
              </a:rPr>
              <a:t>visitors</a:t>
            </a:r>
            <a:r>
              <a:rPr lang="mr-IN" sz="2000" i="1" dirty="0" smtClean="0">
                <a:latin typeface="Comic Sans MS"/>
                <a:cs typeface="Comic Sans MS"/>
              </a:rPr>
              <a:t>…</a:t>
            </a:r>
            <a:r>
              <a:rPr lang="en-GB" sz="2000" i="1" dirty="0" smtClean="0">
                <a:latin typeface="Comic Sans MS"/>
                <a:cs typeface="Comic Sans MS"/>
              </a:rPr>
              <a:t>At </a:t>
            </a:r>
            <a:r>
              <a:rPr lang="en-GB" sz="2000" i="1" dirty="0">
                <a:latin typeface="Comic Sans MS"/>
                <a:cs typeface="Comic Sans MS"/>
              </a:rPr>
              <a:t>one stage the baby beside me had seven people in around her </a:t>
            </a:r>
            <a:r>
              <a:rPr lang="en-GB" sz="2000" i="1" dirty="0" smtClean="0">
                <a:latin typeface="Comic Sans MS"/>
                <a:cs typeface="Comic Sans MS"/>
              </a:rPr>
              <a:t>cube, that’s not helpful!’ </a:t>
            </a:r>
            <a:r>
              <a:rPr lang="en-GB" sz="2000" i="1" dirty="0" smtClean="0">
                <a:solidFill>
                  <a:srgbClr val="19BC03"/>
                </a:solidFill>
                <a:latin typeface="Comic Sans MS"/>
                <a:cs typeface="Comic Sans MS"/>
              </a:rPr>
              <a:t>(Fiona)</a:t>
            </a:r>
          </a:p>
          <a:p>
            <a:endParaRPr lang="en-GB" i="1" dirty="0">
              <a:solidFill>
                <a:srgbClr val="19BC03"/>
              </a:solidFill>
            </a:endParaRPr>
          </a:p>
          <a:p>
            <a:endParaRPr lang="en-GB" i="1" dirty="0" smtClean="0">
              <a:solidFill>
                <a:srgbClr val="19BC03"/>
              </a:solidFill>
            </a:endParaRPr>
          </a:p>
          <a:p>
            <a:endParaRPr lang="en-GB" i="1" dirty="0">
              <a:solidFill>
                <a:srgbClr val="19BC03"/>
              </a:solidFill>
            </a:endParaRPr>
          </a:p>
          <a:p>
            <a:endParaRPr lang="en-GB" dirty="0">
              <a:solidFill>
                <a:srgbClr val="19BC03"/>
              </a:solidFill>
            </a:endParaRPr>
          </a:p>
        </p:txBody>
      </p:sp>
    </p:spTree>
    <p:extLst>
      <p:ext uri="{BB962C8B-B14F-4D97-AF65-F5344CB8AC3E}">
        <p14:creationId xmlns:p14="http://schemas.microsoft.com/office/powerpoint/2010/main" val="16244578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05891" y="830322"/>
            <a:ext cx="8710632" cy="5816978"/>
          </a:xfrm>
          <a:prstGeom prst="rect">
            <a:avLst/>
          </a:prstGeom>
        </p:spPr>
        <p:txBody>
          <a:bodyPr wrap="square">
            <a:spAutoFit/>
          </a:bodyPr>
          <a:lstStyle/>
          <a:p>
            <a:endParaRPr lang="en-GB" i="1" dirty="0" smtClean="0"/>
          </a:p>
          <a:p>
            <a:r>
              <a:rPr lang="en-GB" sz="2400" i="1" dirty="0" smtClean="0">
                <a:solidFill>
                  <a:srgbClr val="19BC03"/>
                </a:solidFill>
                <a:latin typeface="Comic Sans MS"/>
                <a:cs typeface="Comic Sans MS"/>
              </a:rPr>
              <a:t>Kate </a:t>
            </a:r>
            <a:r>
              <a:rPr lang="en-GB" sz="2400" dirty="0">
                <a:solidFill>
                  <a:schemeClr val="accent5">
                    <a:lumMod val="75000"/>
                  </a:schemeClr>
                </a:solidFill>
                <a:latin typeface="Comic Sans MS"/>
                <a:cs typeface="Comic Sans MS"/>
              </a:rPr>
              <a:t>highlights the impact </a:t>
            </a:r>
            <a:r>
              <a:rPr lang="en-GB" sz="2400" dirty="0" smtClean="0">
                <a:solidFill>
                  <a:schemeClr val="accent5">
                    <a:lumMod val="75000"/>
                  </a:schemeClr>
                </a:solidFill>
                <a:latin typeface="Comic Sans MS"/>
                <a:cs typeface="Comic Sans MS"/>
              </a:rPr>
              <a:t>of good </a:t>
            </a:r>
            <a:r>
              <a:rPr lang="en-GB" sz="2400" dirty="0">
                <a:solidFill>
                  <a:schemeClr val="accent5">
                    <a:lumMod val="75000"/>
                  </a:schemeClr>
                </a:solidFill>
                <a:latin typeface="Comic Sans MS"/>
                <a:cs typeface="Comic Sans MS"/>
              </a:rPr>
              <a:t>b</a:t>
            </a:r>
            <a:r>
              <a:rPr lang="en-GB" sz="2400" dirty="0" smtClean="0">
                <a:solidFill>
                  <a:schemeClr val="accent5">
                    <a:lumMod val="75000"/>
                  </a:schemeClr>
                </a:solidFill>
                <a:latin typeface="Comic Sans MS"/>
                <a:cs typeface="Comic Sans MS"/>
              </a:rPr>
              <a:t>reastfeeding </a:t>
            </a:r>
            <a:r>
              <a:rPr lang="en-GB" sz="2400" dirty="0">
                <a:solidFill>
                  <a:schemeClr val="accent5">
                    <a:lumMod val="75000"/>
                  </a:schemeClr>
                </a:solidFill>
                <a:latin typeface="Comic Sans MS"/>
                <a:cs typeface="Comic Sans MS"/>
              </a:rPr>
              <a:t>help &amp; support </a:t>
            </a:r>
          </a:p>
          <a:p>
            <a:endParaRPr lang="en-GB" i="1" dirty="0"/>
          </a:p>
          <a:p>
            <a:r>
              <a:rPr lang="en-GB" i="1" dirty="0" smtClean="0"/>
              <a:t> </a:t>
            </a:r>
          </a:p>
          <a:p>
            <a:r>
              <a:rPr lang="en-GB" sz="2000" i="1" dirty="0" smtClean="0">
                <a:latin typeface="Comic Sans MS"/>
                <a:cs typeface="Comic Sans MS"/>
              </a:rPr>
              <a:t>‘I'll </a:t>
            </a:r>
            <a:r>
              <a:rPr lang="en-GB" sz="2000" i="1" dirty="0">
                <a:latin typeface="Comic Sans MS"/>
                <a:cs typeface="Comic Sans MS"/>
              </a:rPr>
              <a:t>tell you one </a:t>
            </a:r>
            <a:r>
              <a:rPr lang="en-GB" sz="2000" i="1" dirty="0" smtClean="0">
                <a:latin typeface="Comic Sans MS"/>
                <a:cs typeface="Comic Sans MS"/>
              </a:rPr>
              <a:t>thing </a:t>
            </a:r>
            <a:r>
              <a:rPr lang="en-GB" sz="2000" i="1" dirty="0">
                <a:latin typeface="Comic Sans MS"/>
                <a:cs typeface="Comic Sans MS"/>
              </a:rPr>
              <a:t>that’s really good, the lactation consultants at the hospital. I rang and spoke to them a couple of times, just advice over the phone, I found them very helpful </a:t>
            </a:r>
            <a:r>
              <a:rPr lang="mr-IN" sz="2000" i="1" dirty="0" smtClean="0">
                <a:latin typeface="Comic Sans MS"/>
                <a:cs typeface="Comic Sans MS"/>
              </a:rPr>
              <a:t>…</a:t>
            </a:r>
            <a:r>
              <a:rPr lang="en-GB" sz="2000" i="1" dirty="0" smtClean="0">
                <a:latin typeface="Comic Sans MS"/>
                <a:cs typeface="Comic Sans MS"/>
              </a:rPr>
              <a:t>.</a:t>
            </a:r>
          </a:p>
          <a:p>
            <a:endParaRPr lang="en-GB" sz="2000" i="1" dirty="0">
              <a:latin typeface="Comic Sans MS"/>
              <a:cs typeface="Comic Sans MS"/>
            </a:endParaRPr>
          </a:p>
          <a:p>
            <a:r>
              <a:rPr lang="en-GB" sz="2000" i="1" dirty="0" smtClean="0">
                <a:latin typeface="Comic Sans MS"/>
                <a:cs typeface="Comic Sans MS"/>
              </a:rPr>
              <a:t> I </a:t>
            </a:r>
            <a:r>
              <a:rPr lang="en-GB" sz="2000" i="1" dirty="0">
                <a:latin typeface="Comic Sans MS"/>
                <a:cs typeface="Comic Sans MS"/>
              </a:rPr>
              <a:t>was having problems breastfeeding and I was very sore and it turned </a:t>
            </a:r>
            <a:r>
              <a:rPr lang="en-GB" sz="2000" i="1" dirty="0" smtClean="0">
                <a:latin typeface="Comic Sans MS"/>
                <a:cs typeface="Comic Sans MS"/>
              </a:rPr>
              <a:t>out, </a:t>
            </a:r>
            <a:r>
              <a:rPr lang="en-GB" sz="2000" i="1" dirty="0">
                <a:latin typeface="Comic Sans MS"/>
                <a:cs typeface="Comic Sans MS"/>
              </a:rPr>
              <a:t>I had nipple thrush... the lactation </a:t>
            </a:r>
            <a:r>
              <a:rPr lang="en-GB" sz="2000" i="1" dirty="0" smtClean="0">
                <a:latin typeface="Comic Sans MS"/>
                <a:cs typeface="Comic Sans MS"/>
              </a:rPr>
              <a:t>consultant, </a:t>
            </a:r>
            <a:r>
              <a:rPr lang="en-GB" sz="2000" i="1" dirty="0">
                <a:latin typeface="Comic Sans MS"/>
                <a:cs typeface="Comic Sans MS"/>
              </a:rPr>
              <a:t>she was incredibly well informed about that particular thing and sort of diagnosed me over the phone and told me exactly what to do, go to your doctor, get this prescribed and make sure she prescribes it for this long’ </a:t>
            </a:r>
            <a:endParaRPr lang="en-GB" sz="2000" dirty="0" smtClean="0">
              <a:solidFill>
                <a:srgbClr val="19BC03"/>
              </a:solidFill>
              <a:latin typeface="Comic Sans MS"/>
              <a:cs typeface="Comic Sans MS"/>
            </a:endParaRPr>
          </a:p>
          <a:p>
            <a:endParaRPr lang="en-GB" dirty="0"/>
          </a:p>
          <a:p>
            <a:endParaRPr lang="en-GB" dirty="0" smtClean="0"/>
          </a:p>
          <a:p>
            <a:endParaRPr lang="en-GB" dirty="0"/>
          </a:p>
          <a:p>
            <a:endParaRPr lang="en-GB" dirty="0" smtClean="0"/>
          </a:p>
          <a:p>
            <a:endParaRPr lang="en-GB" dirty="0"/>
          </a:p>
        </p:txBody>
      </p:sp>
    </p:spTree>
    <p:extLst>
      <p:ext uri="{BB962C8B-B14F-4D97-AF65-F5344CB8AC3E}">
        <p14:creationId xmlns:p14="http://schemas.microsoft.com/office/powerpoint/2010/main" val="32736169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46689" y="1397675"/>
            <a:ext cx="7068570" cy="5170647"/>
          </a:xfrm>
          <a:prstGeom prst="rect">
            <a:avLst/>
          </a:prstGeom>
        </p:spPr>
        <p:txBody>
          <a:bodyPr wrap="square">
            <a:spAutoFit/>
          </a:bodyPr>
          <a:lstStyle/>
          <a:p>
            <a:r>
              <a:rPr lang="en-GB" sz="2400" dirty="0">
                <a:solidFill>
                  <a:schemeClr val="accent5">
                    <a:lumMod val="75000"/>
                  </a:schemeClr>
                </a:solidFill>
                <a:latin typeface="Comic Sans MS"/>
                <a:cs typeface="Comic Sans MS"/>
              </a:rPr>
              <a:t>Breastfeeding help &amp; </a:t>
            </a:r>
            <a:r>
              <a:rPr lang="en-GB" sz="2400" dirty="0" smtClean="0">
                <a:solidFill>
                  <a:schemeClr val="accent5">
                    <a:lumMod val="75000"/>
                  </a:schemeClr>
                </a:solidFill>
                <a:latin typeface="Comic Sans MS"/>
                <a:cs typeface="Comic Sans MS"/>
              </a:rPr>
              <a:t>support</a:t>
            </a:r>
            <a:endParaRPr lang="en-GB" sz="2400" dirty="0">
              <a:latin typeface="Comic Sans MS" pitchFamily="66" charset="0"/>
            </a:endParaRPr>
          </a:p>
          <a:p>
            <a:endParaRPr lang="en-GB" dirty="0" smtClean="0">
              <a:latin typeface="Comic Sans MS" pitchFamily="66" charset="0"/>
            </a:endParaRPr>
          </a:p>
          <a:p>
            <a:endParaRPr lang="en-GB" dirty="0">
              <a:latin typeface="Comic Sans MS" pitchFamily="66" charset="0"/>
            </a:endParaRPr>
          </a:p>
          <a:p>
            <a:r>
              <a:rPr lang="en-GB" sz="2000" dirty="0" smtClean="0">
                <a:latin typeface="Comic Sans MS" pitchFamily="66" charset="0"/>
              </a:rPr>
              <a:t>Supportive </a:t>
            </a:r>
            <a:r>
              <a:rPr lang="en-GB" sz="2000" dirty="0">
                <a:latin typeface="Comic Sans MS" pitchFamily="66" charset="0"/>
              </a:rPr>
              <a:t>behaviours from health professionals build the confidence of new mothers enabling them to breastfeed successfully, whereas inadequate support leads to early cessation of breastfeeding (Sheehan et al., 2009) </a:t>
            </a:r>
            <a:endParaRPr lang="en-GB" sz="2000" dirty="0" smtClean="0">
              <a:latin typeface="Comic Sans MS" pitchFamily="66" charset="0"/>
            </a:endParaRPr>
          </a:p>
          <a:p>
            <a:endParaRPr lang="en-GB" sz="2000" dirty="0">
              <a:latin typeface="Comic Sans MS" pitchFamily="66" charset="0"/>
            </a:endParaRPr>
          </a:p>
          <a:p>
            <a:r>
              <a:rPr lang="en-GB" sz="2000" dirty="0" smtClean="0">
                <a:latin typeface="Comic Sans MS" pitchFamily="66" charset="0"/>
              </a:rPr>
              <a:t>With the birth of a baby there is ‘</a:t>
            </a:r>
            <a:r>
              <a:rPr lang="en-GB" sz="2000" i="1" dirty="0" smtClean="0">
                <a:latin typeface="Comic Sans MS" pitchFamily="66" charset="0"/>
              </a:rPr>
              <a:t>The Birth of a </a:t>
            </a:r>
            <a:r>
              <a:rPr lang="en-GB" sz="2000" i="1" dirty="0">
                <a:latin typeface="Comic Sans MS" pitchFamily="66" charset="0"/>
              </a:rPr>
              <a:t>M</a:t>
            </a:r>
            <a:r>
              <a:rPr lang="en-GB" sz="2000" i="1" dirty="0" smtClean="0">
                <a:latin typeface="Comic Sans MS" pitchFamily="66" charset="0"/>
              </a:rPr>
              <a:t>other</a:t>
            </a:r>
            <a:r>
              <a:rPr lang="en-GB" sz="2000" dirty="0" smtClean="0">
                <a:latin typeface="Comic Sans MS" pitchFamily="66" charset="0"/>
              </a:rPr>
              <a:t>’ who needs to </a:t>
            </a:r>
            <a:r>
              <a:rPr lang="en-GB" sz="2000" dirty="0">
                <a:latin typeface="Comic Sans MS" pitchFamily="66" charset="0"/>
              </a:rPr>
              <a:t>feel </a:t>
            </a:r>
            <a:r>
              <a:rPr lang="en-GB" sz="2000" dirty="0" smtClean="0">
                <a:latin typeface="Comic Sans MS" pitchFamily="66" charset="0"/>
              </a:rPr>
              <a:t>she is being cared for, </a:t>
            </a:r>
            <a:r>
              <a:rPr lang="en-GB" sz="2000" dirty="0">
                <a:latin typeface="Comic Sans MS" pitchFamily="66" charset="0"/>
              </a:rPr>
              <a:t>so </a:t>
            </a:r>
            <a:r>
              <a:rPr lang="en-GB" sz="2000" dirty="0" smtClean="0">
                <a:latin typeface="Comic Sans MS" pitchFamily="66" charset="0"/>
              </a:rPr>
              <a:t>in turn she can care </a:t>
            </a:r>
            <a:r>
              <a:rPr lang="en-GB" sz="2000" dirty="0">
                <a:latin typeface="Comic Sans MS" pitchFamily="66" charset="0"/>
              </a:rPr>
              <a:t>for </a:t>
            </a:r>
            <a:r>
              <a:rPr lang="en-GB" sz="2000" dirty="0" smtClean="0">
                <a:latin typeface="Comic Sans MS" pitchFamily="66" charset="0"/>
              </a:rPr>
              <a:t>her baby (Healy, 2012)</a:t>
            </a:r>
          </a:p>
          <a:p>
            <a:endParaRPr lang="en-GB" dirty="0">
              <a:latin typeface="Comic Sans MS" pitchFamily="66" charset="0"/>
            </a:endParaRPr>
          </a:p>
          <a:p>
            <a:endParaRPr lang="en-GB" dirty="0" smtClean="0">
              <a:latin typeface="Comic Sans MS" pitchFamily="66" charset="0"/>
            </a:endParaRPr>
          </a:p>
          <a:p>
            <a:endParaRPr lang="en-GB" dirty="0">
              <a:latin typeface="Comic Sans MS" pitchFamily="66" charset="0"/>
            </a:endParaRPr>
          </a:p>
          <a:p>
            <a:endParaRPr lang="en-GB" dirty="0" smtClean="0">
              <a:latin typeface="Comic Sans MS" pitchFamily="66" charset="0"/>
            </a:endParaRPr>
          </a:p>
          <a:p>
            <a:endParaRPr lang="en-GB" dirty="0">
              <a:latin typeface="Comic Sans MS" pitchFamily="66" charset="0"/>
            </a:endParaRPr>
          </a:p>
        </p:txBody>
      </p:sp>
      <p:pic>
        <p:nvPicPr>
          <p:cNvPr id="4" name="Picture 3" descr="maternity-photo-sm.jpg"/>
          <p:cNvPicPr>
            <a:picLocks noChangeAspect="1"/>
          </p:cNvPicPr>
          <p:nvPr/>
        </p:nvPicPr>
        <p:blipFill>
          <a:blip r:embed="rId2"/>
          <a:stretch>
            <a:fillRect/>
          </a:stretch>
        </p:blipFill>
        <p:spPr>
          <a:xfrm>
            <a:off x="8072716" y="735857"/>
            <a:ext cx="2667000" cy="2686050"/>
          </a:xfrm>
          <a:prstGeom prst="rect">
            <a:avLst/>
          </a:prstGeom>
        </p:spPr>
      </p:pic>
    </p:spTree>
    <p:extLst>
      <p:ext uri="{BB962C8B-B14F-4D97-AF65-F5344CB8AC3E}">
        <p14:creationId xmlns:p14="http://schemas.microsoft.com/office/powerpoint/2010/main" val="345607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920670" y="720332"/>
            <a:ext cx="4169664" cy="999934"/>
          </a:xfrm>
        </p:spPr>
        <p:txBody>
          <a:bodyPr/>
          <a:lstStyle/>
          <a:p>
            <a:r>
              <a:rPr lang="en-US" sz="2400" dirty="0" smtClean="0">
                <a:latin typeface="Comic Sans MS"/>
                <a:cs typeface="Comic Sans MS"/>
              </a:rPr>
              <a:t>Recommendations</a:t>
            </a:r>
            <a:endParaRPr lang="en-US" sz="2400" dirty="0">
              <a:latin typeface="Comic Sans MS"/>
              <a:cs typeface="Comic Sans MS"/>
            </a:endParaRPr>
          </a:p>
        </p:txBody>
      </p:sp>
      <p:sp>
        <p:nvSpPr>
          <p:cNvPr id="6" name="Rectangle 5"/>
          <p:cNvSpPr/>
          <p:nvPr/>
        </p:nvSpPr>
        <p:spPr>
          <a:xfrm>
            <a:off x="4882493" y="801585"/>
            <a:ext cx="6096000" cy="4524316"/>
          </a:xfrm>
          <a:prstGeom prst="rect">
            <a:avLst/>
          </a:prstGeom>
        </p:spPr>
        <p:txBody>
          <a:bodyPr>
            <a:spAutoFit/>
          </a:bodyPr>
          <a:lstStyle/>
          <a:p>
            <a:pPr marL="285750" indent="-285750" algn="just">
              <a:buFont typeface="Arial"/>
              <a:buChar char="•"/>
            </a:pPr>
            <a:r>
              <a:rPr lang="en-GB" dirty="0">
                <a:latin typeface="Comic Sans MS" pitchFamily="66" charset="0"/>
              </a:rPr>
              <a:t>Midwives and other health care providers need to focus on providing </a:t>
            </a:r>
            <a:r>
              <a:rPr lang="en-GB" dirty="0" smtClean="0">
                <a:latin typeface="Comic Sans MS" pitchFamily="66" charset="0"/>
              </a:rPr>
              <a:t>authentic postnatal care </a:t>
            </a:r>
            <a:r>
              <a:rPr lang="en-GB" dirty="0">
                <a:latin typeface="Comic Sans MS" pitchFamily="66" charset="0"/>
              </a:rPr>
              <a:t>which is </a:t>
            </a:r>
            <a:r>
              <a:rPr lang="en-GB" dirty="0" smtClean="0">
                <a:latin typeface="Comic Sans MS" pitchFamily="66" charset="0"/>
              </a:rPr>
              <a:t>based </a:t>
            </a:r>
            <a:r>
              <a:rPr lang="en-GB" dirty="0">
                <a:latin typeface="Comic Sans MS" pitchFamily="66" charset="0"/>
              </a:rPr>
              <a:t>on the individual needs of </a:t>
            </a:r>
            <a:r>
              <a:rPr lang="en-GB" dirty="0" smtClean="0">
                <a:latin typeface="Comic Sans MS" pitchFamily="66" charset="0"/>
              </a:rPr>
              <a:t>women</a:t>
            </a:r>
          </a:p>
          <a:p>
            <a:pPr algn="just"/>
            <a:endParaRPr lang="en-GB" dirty="0">
              <a:latin typeface="Comic Sans MS" pitchFamily="66" charset="0"/>
            </a:endParaRPr>
          </a:p>
          <a:p>
            <a:pPr marL="285750" indent="-285750">
              <a:buFont typeface="Arial"/>
              <a:buChar char="•"/>
            </a:pPr>
            <a:r>
              <a:rPr lang="en-GB" dirty="0">
                <a:latin typeface="Comic Sans MS" pitchFamily="66" charset="0"/>
              </a:rPr>
              <a:t>Behavioural and communication skills are fundamental part of </a:t>
            </a:r>
            <a:r>
              <a:rPr lang="en-GB" dirty="0" smtClean="0">
                <a:latin typeface="Comic Sans MS" pitchFamily="66" charset="0"/>
              </a:rPr>
              <a:t>midwifery, </a:t>
            </a:r>
            <a:r>
              <a:rPr lang="en-GB" dirty="0">
                <a:latin typeface="Comic Sans MS" pitchFamily="66" charset="0"/>
              </a:rPr>
              <a:t>and </a:t>
            </a:r>
            <a:r>
              <a:rPr lang="en-GB" dirty="0" smtClean="0">
                <a:latin typeface="Comic Sans MS" pitchFamily="66" charset="0"/>
              </a:rPr>
              <a:t>on-going </a:t>
            </a:r>
            <a:r>
              <a:rPr lang="en-GB" dirty="0">
                <a:latin typeface="Comic Sans MS" pitchFamily="66" charset="0"/>
              </a:rPr>
              <a:t>updates should be </a:t>
            </a:r>
            <a:r>
              <a:rPr lang="en-GB" dirty="0" smtClean="0">
                <a:latin typeface="Comic Sans MS" pitchFamily="66" charset="0"/>
              </a:rPr>
              <a:t>mandatory</a:t>
            </a:r>
            <a:endParaRPr lang="en-GB" dirty="0">
              <a:latin typeface="Comic Sans MS" pitchFamily="66" charset="0"/>
            </a:endParaRPr>
          </a:p>
          <a:p>
            <a:pPr marL="285750" indent="-285750" algn="just">
              <a:buFont typeface="Arial"/>
              <a:buChar char="•"/>
            </a:pPr>
            <a:endParaRPr lang="en-GB" dirty="0">
              <a:latin typeface="Comic Sans MS" pitchFamily="66" charset="0"/>
            </a:endParaRPr>
          </a:p>
          <a:p>
            <a:pPr marL="285750" indent="-285750">
              <a:buFont typeface="Arial"/>
              <a:buChar char="•"/>
            </a:pPr>
            <a:r>
              <a:rPr lang="en-GB" dirty="0">
                <a:latin typeface="Comic Sans MS" pitchFamily="66" charset="0"/>
              </a:rPr>
              <a:t>An effective national community midwifery service is a priority in Ireland to promote maternal and infant postnatal health and </a:t>
            </a:r>
            <a:r>
              <a:rPr lang="en-GB" dirty="0" smtClean="0">
                <a:latin typeface="Comic Sans MS" pitchFamily="66" charset="0"/>
              </a:rPr>
              <a:t>wellbeing </a:t>
            </a:r>
          </a:p>
          <a:p>
            <a:pPr marL="285750" indent="-285750" algn="just">
              <a:buFont typeface="Arial"/>
              <a:buChar char="•"/>
            </a:pPr>
            <a:endParaRPr lang="en-GB" dirty="0" smtClean="0">
              <a:latin typeface="Comic Sans MS" pitchFamily="66" charset="0"/>
            </a:endParaRPr>
          </a:p>
          <a:p>
            <a:pPr marL="285750" indent="-285750" algn="just">
              <a:buFont typeface="Arial"/>
              <a:buChar char="•"/>
            </a:pPr>
            <a:endParaRPr lang="en-GB" dirty="0">
              <a:latin typeface="Comic Sans MS" pitchFamily="66" charset="0"/>
            </a:endParaRPr>
          </a:p>
          <a:p>
            <a:pPr marL="742950" lvl="1" indent="-285750" algn="just">
              <a:buFont typeface="Arial"/>
              <a:buChar char="•"/>
            </a:pPr>
            <a:r>
              <a:rPr lang="en-GB" dirty="0" smtClean="0">
                <a:solidFill>
                  <a:srgbClr val="3366FF"/>
                </a:solidFill>
                <a:latin typeface="Comic Sans MS" pitchFamily="66" charset="0"/>
              </a:rPr>
              <a:t>WHO 7/11/18 ‘</a:t>
            </a:r>
            <a:r>
              <a:rPr lang="en-GB" i="1" dirty="0" smtClean="0">
                <a:solidFill>
                  <a:srgbClr val="3366FF"/>
                </a:solidFill>
                <a:latin typeface="Comic Sans MS" pitchFamily="66" charset="0"/>
              </a:rPr>
              <a:t>#Breastfeeding gives babies the best start to life. ‘Let’s support breastfeeding mums everywhere!’</a:t>
            </a:r>
            <a:endParaRPr lang="en-GB" i="1" dirty="0">
              <a:solidFill>
                <a:srgbClr val="3366FF"/>
              </a:solidFill>
              <a:latin typeface="Comic Sans MS" pitchFamily="66" charset="0"/>
            </a:endParaRPr>
          </a:p>
        </p:txBody>
      </p:sp>
      <p:pic>
        <p:nvPicPr>
          <p:cNvPr id="7" name="Picture 6" descr="053.jpg"/>
          <p:cNvPicPr>
            <a:picLocks noChangeAspect="1"/>
          </p:cNvPicPr>
          <p:nvPr/>
        </p:nvPicPr>
        <p:blipFill>
          <a:blip r:embed="rId2"/>
          <a:stretch>
            <a:fillRect/>
          </a:stretch>
        </p:blipFill>
        <p:spPr>
          <a:xfrm>
            <a:off x="1056117" y="1476534"/>
            <a:ext cx="2818126" cy="4048037"/>
          </a:xfrm>
          <a:prstGeom prst="rect">
            <a:avLst/>
          </a:prstGeom>
        </p:spPr>
      </p:pic>
      <p:pic>
        <p:nvPicPr>
          <p:cNvPr id="2" name="Picture 1"/>
          <p:cNvPicPr>
            <a:picLocks noChangeAspect="1"/>
          </p:cNvPicPr>
          <p:nvPr/>
        </p:nvPicPr>
        <p:blipFill>
          <a:blip r:embed="rId3"/>
          <a:stretch>
            <a:fillRect/>
          </a:stretch>
        </p:blipFill>
        <p:spPr>
          <a:xfrm>
            <a:off x="4767224" y="4489693"/>
            <a:ext cx="909035" cy="522081"/>
          </a:xfrm>
          <a:prstGeom prst="rect">
            <a:avLst/>
          </a:prstGeom>
        </p:spPr>
      </p:pic>
    </p:spTree>
    <p:extLst>
      <p:ext uri="{BB962C8B-B14F-4D97-AF65-F5344CB8AC3E}">
        <p14:creationId xmlns:p14="http://schemas.microsoft.com/office/powerpoint/2010/main" val="1355188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24956" y="2437251"/>
            <a:ext cx="5234077" cy="1538883"/>
          </a:xfrm>
          <a:prstGeom prst="rect">
            <a:avLst/>
          </a:prstGeom>
          <a:noFill/>
        </p:spPr>
        <p:txBody>
          <a:bodyPr wrap="square" rtlCol="0">
            <a:spAutoFit/>
          </a:bodyPr>
          <a:lstStyle/>
          <a:p>
            <a:r>
              <a:rPr lang="en-US" sz="4000" dirty="0" smtClean="0"/>
              <a:t>Thank You!</a:t>
            </a:r>
          </a:p>
          <a:p>
            <a:endParaRPr lang="en-US" dirty="0"/>
          </a:p>
          <a:p>
            <a:endParaRPr lang="en-US" dirty="0"/>
          </a:p>
          <a:p>
            <a:r>
              <a:rPr lang="en-US" dirty="0" err="1" smtClean="0"/>
              <a:t>Maria.healy@qub.ac.uk</a:t>
            </a:r>
            <a:endParaRPr lang="en-US" dirty="0"/>
          </a:p>
        </p:txBody>
      </p:sp>
    </p:spTree>
    <p:extLst>
      <p:ext uri="{BB962C8B-B14F-4D97-AF65-F5344CB8AC3E}">
        <p14:creationId xmlns:p14="http://schemas.microsoft.com/office/powerpoint/2010/main" val="8884333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sz="2000" dirty="0" err="1" smtClean="0"/>
              <a:t>Dr</a:t>
            </a:r>
            <a:r>
              <a:rPr lang="en-US" sz="2000" dirty="0" smtClean="0"/>
              <a:t> Maria Healy</a:t>
            </a:r>
            <a:endParaRPr lang="en-US" sz="2000" dirty="0"/>
          </a:p>
        </p:txBody>
      </p:sp>
      <p:sp>
        <p:nvSpPr>
          <p:cNvPr id="3" name="Text Placeholder 2"/>
          <p:cNvSpPr>
            <a:spLocks noGrp="1"/>
          </p:cNvSpPr>
          <p:nvPr>
            <p:ph type="body" sz="quarter" idx="12"/>
          </p:nvPr>
        </p:nvSpPr>
        <p:spPr/>
        <p:txBody>
          <a:bodyPr/>
          <a:lstStyle/>
          <a:p>
            <a:r>
              <a:rPr lang="en-US" dirty="0" smtClean="0"/>
              <a:t>Lecturer in Midwifery (Education)</a:t>
            </a:r>
            <a:endParaRPr lang="en-US" dirty="0"/>
          </a:p>
        </p:txBody>
      </p:sp>
      <p:sp>
        <p:nvSpPr>
          <p:cNvPr id="4" name="Text Placeholder 3"/>
          <p:cNvSpPr>
            <a:spLocks noGrp="1"/>
          </p:cNvSpPr>
          <p:nvPr>
            <p:ph type="body" sz="quarter" idx="13"/>
          </p:nvPr>
        </p:nvSpPr>
        <p:spPr/>
        <p:txBody>
          <a:bodyPr/>
          <a:lstStyle/>
          <a:p>
            <a:r>
              <a:rPr lang="en-US" dirty="0" smtClean="0"/>
              <a:t> 9</a:t>
            </a:r>
            <a:r>
              <a:rPr lang="en-US" baseline="30000" dirty="0" smtClean="0"/>
              <a:t>th</a:t>
            </a:r>
            <a:r>
              <a:rPr lang="en-US" dirty="0" smtClean="0"/>
              <a:t> November 2018</a:t>
            </a:r>
            <a:endParaRPr lang="en-US" dirty="0"/>
          </a:p>
        </p:txBody>
      </p:sp>
      <p:sp>
        <p:nvSpPr>
          <p:cNvPr id="5" name="Text Placeholder 4"/>
          <p:cNvSpPr>
            <a:spLocks noGrp="1"/>
          </p:cNvSpPr>
          <p:nvPr>
            <p:ph type="body" sz="quarter" idx="15"/>
          </p:nvPr>
        </p:nvSpPr>
        <p:spPr>
          <a:xfrm>
            <a:off x="1509585" y="1203608"/>
            <a:ext cx="7090232" cy="3234280"/>
          </a:xfrm>
        </p:spPr>
        <p:txBody>
          <a:bodyPr/>
          <a:lstStyle/>
          <a:p>
            <a:pPr algn="ctr"/>
            <a:r>
              <a:rPr lang="en-GB" sz="4000" dirty="0">
                <a:latin typeface="Arial Narrow"/>
                <a:cs typeface="Arial Narrow"/>
              </a:rPr>
              <a:t>'</a:t>
            </a:r>
            <a:r>
              <a:rPr lang="en-GB" sz="4000" i="1" dirty="0">
                <a:latin typeface="Arial Narrow"/>
                <a:cs typeface="Arial Narrow"/>
              </a:rPr>
              <a:t>Breastfeeding help and </a:t>
            </a:r>
            <a:r>
              <a:rPr lang="en-GB" sz="4000" i="1" dirty="0" smtClean="0">
                <a:latin typeface="Arial Narrow"/>
                <a:cs typeface="Arial Narrow"/>
              </a:rPr>
              <a:t>support</a:t>
            </a:r>
            <a:r>
              <a:rPr lang="en-GB" sz="4000" dirty="0" smtClean="0">
                <a:latin typeface="Arial Narrow"/>
                <a:cs typeface="Arial Narrow"/>
              </a:rPr>
              <a:t>’ </a:t>
            </a:r>
            <a:r>
              <a:rPr lang="en-GB" sz="4000" dirty="0">
                <a:latin typeface="Arial Narrow"/>
                <a:cs typeface="Arial Narrow"/>
              </a:rPr>
              <a:t>is what women want from their postnatal </a:t>
            </a:r>
            <a:r>
              <a:rPr lang="en-GB" sz="4000" dirty="0" smtClean="0">
                <a:latin typeface="Arial Narrow"/>
                <a:cs typeface="Arial Narrow"/>
              </a:rPr>
              <a:t>care!</a:t>
            </a:r>
            <a:endParaRPr lang="en-US" sz="4000" dirty="0"/>
          </a:p>
        </p:txBody>
      </p:sp>
    </p:spTree>
    <p:custDataLst>
      <p:tags r:id="rId1"/>
    </p:custDataLst>
    <p:extLst>
      <p:ext uri="{BB962C8B-B14F-4D97-AF65-F5344CB8AC3E}">
        <p14:creationId xmlns:p14="http://schemas.microsoft.com/office/powerpoint/2010/main" val="9658572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704947" y="710385"/>
            <a:ext cx="6851904" cy="1402269"/>
          </a:xfrm>
        </p:spPr>
        <p:txBody>
          <a:bodyPr/>
          <a:lstStyle/>
          <a:p>
            <a:r>
              <a:rPr lang="en-US" sz="3200" dirty="0" smtClean="0">
                <a:latin typeface="Comic Sans MS"/>
                <a:cs typeface="Comic Sans MS"/>
              </a:rPr>
              <a:t>Aims of presentation</a:t>
            </a:r>
            <a:endParaRPr lang="en-US" sz="3200" dirty="0">
              <a:latin typeface="Comic Sans MS"/>
              <a:cs typeface="Comic Sans MS"/>
            </a:endParaRPr>
          </a:p>
        </p:txBody>
      </p:sp>
      <p:sp>
        <p:nvSpPr>
          <p:cNvPr id="3" name="Text Placeholder 2"/>
          <p:cNvSpPr>
            <a:spLocks noGrp="1"/>
          </p:cNvSpPr>
          <p:nvPr>
            <p:ph type="body" sz="quarter" idx="13"/>
          </p:nvPr>
        </p:nvSpPr>
        <p:spPr>
          <a:xfrm>
            <a:off x="625224" y="1738918"/>
            <a:ext cx="9280776" cy="4260774"/>
          </a:xfrm>
        </p:spPr>
        <p:txBody>
          <a:bodyPr/>
          <a:lstStyle/>
          <a:p>
            <a:pPr algn="just"/>
            <a:r>
              <a:rPr lang="en-GB" sz="2400" dirty="0" smtClean="0">
                <a:latin typeface="Comic Sans MS" pitchFamily="66" charset="0"/>
              </a:rPr>
              <a:t>To </a:t>
            </a:r>
            <a:r>
              <a:rPr lang="en-GB" sz="2400" dirty="0">
                <a:latin typeface="Comic Sans MS" pitchFamily="66" charset="0"/>
              </a:rPr>
              <a:t>provide an </a:t>
            </a:r>
            <a:r>
              <a:rPr lang="en-GB" sz="2400" dirty="0" smtClean="0">
                <a:latin typeface="Comic Sans MS" pitchFamily="66" charset="0"/>
              </a:rPr>
              <a:t>overview &amp; context to </a:t>
            </a:r>
            <a:r>
              <a:rPr lang="en-GB" sz="2400" dirty="0">
                <a:latin typeface="Comic Sans MS" pitchFamily="66" charset="0"/>
              </a:rPr>
              <a:t>postnatal care in </a:t>
            </a:r>
            <a:r>
              <a:rPr lang="en-GB" sz="2400" dirty="0" smtClean="0">
                <a:latin typeface="Comic Sans MS" pitchFamily="66" charset="0"/>
              </a:rPr>
              <a:t>Republic of Ireland (ROI)</a:t>
            </a:r>
            <a:endParaRPr lang="en-GB" sz="2400" dirty="0">
              <a:latin typeface="Comic Sans MS" pitchFamily="66" charset="0"/>
            </a:endParaRPr>
          </a:p>
          <a:p>
            <a:pPr algn="just"/>
            <a:r>
              <a:rPr lang="en-GB" sz="2400" dirty="0">
                <a:latin typeface="Comic Sans MS" pitchFamily="66" charset="0"/>
              </a:rPr>
              <a:t>Discuss </a:t>
            </a:r>
            <a:r>
              <a:rPr lang="en-GB" sz="2400" dirty="0" smtClean="0">
                <a:latin typeface="Comic Sans MS" pitchFamily="66" charset="0"/>
              </a:rPr>
              <a:t>the evidence</a:t>
            </a:r>
            <a:endParaRPr lang="en-GB" sz="2400" dirty="0">
              <a:latin typeface="Comic Sans MS" pitchFamily="66" charset="0"/>
            </a:endParaRPr>
          </a:p>
          <a:p>
            <a:r>
              <a:rPr lang="en-GB" sz="2400" dirty="0">
                <a:latin typeface="Comic Sans MS" pitchFamily="66" charset="0"/>
              </a:rPr>
              <a:t>To outline the research process and analysis undertaken</a:t>
            </a:r>
          </a:p>
          <a:p>
            <a:pPr algn="just"/>
            <a:r>
              <a:rPr lang="en-GB" sz="2400" dirty="0">
                <a:latin typeface="Comic Sans MS" pitchFamily="66" charset="0"/>
              </a:rPr>
              <a:t>To </a:t>
            </a:r>
            <a:r>
              <a:rPr lang="en-GB" sz="2400" dirty="0" smtClean="0">
                <a:latin typeface="Comic Sans MS" pitchFamily="66" charset="0"/>
              </a:rPr>
              <a:t>present findings from doctorial research, completed in 2012</a:t>
            </a:r>
            <a:endParaRPr lang="en-US" dirty="0"/>
          </a:p>
        </p:txBody>
      </p:sp>
    </p:spTree>
    <p:custDataLst>
      <p:tags r:id="rId1"/>
    </p:custDataLst>
    <p:extLst>
      <p:ext uri="{BB962C8B-B14F-4D97-AF65-F5344CB8AC3E}">
        <p14:creationId xmlns:p14="http://schemas.microsoft.com/office/powerpoint/2010/main" val="10693277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type="body" sz="quarter" idx="13"/>
          </p:nvPr>
        </p:nvSpPr>
        <p:spPr>
          <a:xfrm>
            <a:off x="423343" y="1116006"/>
            <a:ext cx="10929985" cy="5282357"/>
          </a:xfrm>
        </p:spPr>
        <p:txBody>
          <a:bodyPr>
            <a:normAutofit/>
          </a:bodyPr>
          <a:lstStyle/>
          <a:p>
            <a:pPr>
              <a:spcBef>
                <a:spcPts val="0"/>
              </a:spcBef>
            </a:pPr>
            <a:r>
              <a:rPr lang="en-GB" sz="2400" dirty="0">
                <a:latin typeface="Comic Sans MS" pitchFamily="66" charset="0"/>
              </a:rPr>
              <a:t>A</a:t>
            </a:r>
            <a:r>
              <a:rPr lang="en-GB" sz="2400" dirty="0" smtClean="0">
                <a:latin typeface="Comic Sans MS" pitchFamily="66" charset="0"/>
              </a:rPr>
              <a:t>im of doctoral research - </a:t>
            </a:r>
            <a:r>
              <a:rPr lang="en-GB" sz="2400" dirty="0">
                <a:latin typeface="Comic Sans MS" pitchFamily="66" charset="0"/>
              </a:rPr>
              <a:t>T</a:t>
            </a:r>
            <a:r>
              <a:rPr lang="en-GB" sz="2400" dirty="0" smtClean="0">
                <a:latin typeface="Comic Sans MS" pitchFamily="66" charset="0"/>
              </a:rPr>
              <a:t>o </a:t>
            </a:r>
            <a:r>
              <a:rPr lang="en-GB" sz="2400" dirty="0">
                <a:latin typeface="Comic Sans MS" pitchFamily="66" charset="0"/>
              </a:rPr>
              <a:t>describe and analyse Irish women’s aspirations </a:t>
            </a:r>
            <a:r>
              <a:rPr lang="en-GB" sz="2400" dirty="0" smtClean="0">
                <a:latin typeface="Comic Sans MS" pitchFamily="66" charset="0"/>
              </a:rPr>
              <a:t>for, and experiences of, postnatal care </a:t>
            </a:r>
            <a:endParaRPr lang="en-GB" sz="2400" dirty="0">
              <a:latin typeface="Comic Sans MS" pitchFamily="66" charset="0"/>
            </a:endParaRPr>
          </a:p>
          <a:p>
            <a:pPr>
              <a:spcBef>
                <a:spcPts val="0"/>
              </a:spcBef>
              <a:buFont typeface="Wingdings" charset="2"/>
              <a:buChar char="q"/>
            </a:pPr>
            <a:r>
              <a:rPr lang="en-GB" sz="2400" dirty="0" smtClean="0">
                <a:latin typeface="Comic Sans MS" pitchFamily="66" charset="0"/>
              </a:rPr>
              <a:t>To </a:t>
            </a:r>
            <a:r>
              <a:rPr lang="en-GB" sz="2400" dirty="0">
                <a:latin typeface="Comic Sans MS" pitchFamily="66" charset="0"/>
              </a:rPr>
              <a:t>re-think and illuminate new possibilities </a:t>
            </a:r>
            <a:r>
              <a:rPr lang="en-GB" sz="2400" dirty="0" smtClean="0">
                <a:latin typeface="Comic Sans MS" pitchFamily="66" charset="0"/>
              </a:rPr>
              <a:t>for postnatal care      Supervisor </a:t>
            </a:r>
            <a:r>
              <a:rPr lang="en-GB" sz="2400" dirty="0" err="1" smtClean="0">
                <a:latin typeface="Comic Sans MS" pitchFamily="66" charset="0"/>
              </a:rPr>
              <a:t>Prof.</a:t>
            </a:r>
            <a:r>
              <a:rPr lang="en-GB" sz="2400" dirty="0" smtClean="0">
                <a:latin typeface="Comic Sans MS" pitchFamily="66" charset="0"/>
              </a:rPr>
              <a:t> </a:t>
            </a:r>
            <a:r>
              <a:rPr lang="en-GB" sz="2400" dirty="0" err="1" smtClean="0">
                <a:latin typeface="Comic Sans MS" pitchFamily="66" charset="0"/>
              </a:rPr>
              <a:t>Soo</a:t>
            </a:r>
            <a:r>
              <a:rPr lang="en-GB" sz="2400" dirty="0" smtClean="0">
                <a:latin typeface="Comic Sans MS" pitchFamily="66" charset="0"/>
              </a:rPr>
              <a:t> </a:t>
            </a:r>
            <a:r>
              <a:rPr lang="en-GB" sz="2400" dirty="0" err="1" smtClean="0">
                <a:latin typeface="Comic Sans MS" pitchFamily="66" charset="0"/>
              </a:rPr>
              <a:t>Downe</a:t>
            </a:r>
            <a:endParaRPr lang="en-GB" sz="2400" dirty="0" smtClean="0">
              <a:latin typeface="Comic Sans MS" pitchFamily="66" charset="0"/>
            </a:endParaRPr>
          </a:p>
          <a:p>
            <a:pPr marL="0" indent="0">
              <a:spcBef>
                <a:spcPts val="0"/>
              </a:spcBef>
              <a:buNone/>
            </a:pPr>
            <a:endParaRPr lang="en-GB" sz="2400" dirty="0" smtClean="0">
              <a:latin typeface="Comic Sans MS" pitchFamily="66" charset="0"/>
            </a:endParaRPr>
          </a:p>
          <a:p>
            <a:pPr>
              <a:spcBef>
                <a:spcPts val="0"/>
              </a:spcBef>
            </a:pPr>
            <a:r>
              <a:rPr lang="en-GB" sz="2400" dirty="0" smtClean="0">
                <a:latin typeface="Comic Sans MS" pitchFamily="66" charset="0"/>
              </a:rPr>
              <a:t>Findings presented - relate to women’s aspirations for, &amp; experiences of, postnatal care in relation to breastfeeding</a:t>
            </a:r>
          </a:p>
          <a:p>
            <a:pPr marL="0" indent="0">
              <a:spcBef>
                <a:spcPts val="0"/>
              </a:spcBef>
              <a:buNone/>
            </a:pPr>
            <a:r>
              <a:rPr lang="en-GB" sz="2400" dirty="0" smtClean="0">
                <a:latin typeface="Comic Sans MS" pitchFamily="66" charset="0"/>
              </a:rPr>
              <a:t> </a:t>
            </a:r>
          </a:p>
          <a:p>
            <a:pPr>
              <a:spcBef>
                <a:spcPts val="0"/>
              </a:spcBef>
            </a:pPr>
            <a:r>
              <a:rPr lang="en-GB" sz="2400" dirty="0" smtClean="0">
                <a:latin typeface="Comic Sans MS" pitchFamily="66" charset="0"/>
              </a:rPr>
              <a:t>Hermeneutic </a:t>
            </a:r>
            <a:r>
              <a:rPr lang="en-GB" sz="2400" dirty="0">
                <a:latin typeface="Comic Sans MS" pitchFamily="66" charset="0"/>
              </a:rPr>
              <a:t>interpretive phenomenology, based on Heideggerian philosophy </a:t>
            </a:r>
            <a:endParaRPr lang="en-GB" sz="2400" dirty="0" smtClean="0">
              <a:latin typeface="Comic Sans MS" pitchFamily="66" charset="0"/>
            </a:endParaRPr>
          </a:p>
          <a:p>
            <a:endParaRPr lang="en-GB" dirty="0"/>
          </a:p>
        </p:txBody>
      </p:sp>
      <p:sp>
        <p:nvSpPr>
          <p:cNvPr id="5" name="Rectangle 4"/>
          <p:cNvSpPr/>
          <p:nvPr/>
        </p:nvSpPr>
        <p:spPr>
          <a:xfrm>
            <a:off x="548640" y="468922"/>
            <a:ext cx="7813822" cy="584776"/>
          </a:xfrm>
          <a:prstGeom prst="rect">
            <a:avLst/>
          </a:prstGeom>
        </p:spPr>
        <p:txBody>
          <a:bodyPr wrap="square">
            <a:spAutoFit/>
          </a:bodyPr>
          <a:lstStyle/>
          <a:p>
            <a:r>
              <a:rPr lang="en-GB" sz="3200" dirty="0">
                <a:solidFill>
                  <a:srgbClr val="FF0000"/>
                </a:solidFill>
                <a:latin typeface="Comic Sans MS" pitchFamily="66" charset="0"/>
              </a:rPr>
              <a:t>Purpose &amp; Method of research</a:t>
            </a:r>
            <a:endParaRPr lang="en-US" sz="3200" dirty="0">
              <a:solidFill>
                <a:srgbClr val="FF0000"/>
              </a:solidFill>
            </a:endParaRPr>
          </a:p>
        </p:txBody>
      </p:sp>
      <p:pic>
        <p:nvPicPr>
          <p:cNvPr id="7" name="Picture 6"/>
          <p:cNvPicPr>
            <a:picLocks noChangeAspect="1"/>
          </p:cNvPicPr>
          <p:nvPr/>
        </p:nvPicPr>
        <p:blipFill>
          <a:blip r:embed="rId2"/>
          <a:stretch>
            <a:fillRect/>
          </a:stretch>
        </p:blipFill>
        <p:spPr>
          <a:xfrm>
            <a:off x="3585855" y="4628634"/>
            <a:ext cx="1076873" cy="1549500"/>
          </a:xfrm>
          <a:prstGeom prst="rect">
            <a:avLst/>
          </a:prstGeom>
        </p:spPr>
      </p:pic>
    </p:spTree>
    <p:extLst>
      <p:ext uri="{BB962C8B-B14F-4D97-AF65-F5344CB8AC3E}">
        <p14:creationId xmlns:p14="http://schemas.microsoft.com/office/powerpoint/2010/main" val="987437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2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20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20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2000"/>
                                        <p:tgtEl>
                                          <p:spTgt spid="4">
                                            <p:txEl>
                                              <p:pRg st="5" end="5"/>
                                            </p:txEl>
                                          </p:spTgt>
                                        </p:tgtEl>
                                      </p:cBhvr>
                                    </p:animEffect>
                                  </p:childTnLst>
                                </p:cTn>
                              </p:par>
                              <p:par>
                                <p:cTn id="28" presetID="1"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6"/>
          <p:cNvGraphicFramePr>
            <a:graphicFrameLocks/>
          </p:cNvGraphicFramePr>
          <p:nvPr>
            <p:extLst>
              <p:ext uri="{D42A27DB-BD31-4B8C-83A1-F6EECF244321}">
                <p14:modId xmlns:p14="http://schemas.microsoft.com/office/powerpoint/2010/main" val="1105446208"/>
              </p:ext>
            </p:extLst>
          </p:nvPr>
        </p:nvGraphicFramePr>
        <p:xfrm>
          <a:off x="185865" y="293077"/>
          <a:ext cx="11029211" cy="63367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1"/>
          <p:cNvSpPr txBox="1">
            <a:spLocks/>
          </p:cNvSpPr>
          <p:nvPr/>
        </p:nvSpPr>
        <p:spPr>
          <a:xfrm>
            <a:off x="8267130" y="566609"/>
            <a:ext cx="3619526" cy="1856154"/>
          </a:xfrm>
          <a:prstGeom prst="rect">
            <a:avLst/>
          </a:prstGeom>
        </p:spPr>
        <p:txBody>
          <a:bodyPr/>
          <a:lstStyle>
            <a:lvl1pPr algn="l" defTabSz="914400" rtl="0" eaLnBrk="1" latinLnBrk="0" hangingPunct="1">
              <a:lnSpc>
                <a:spcPct val="90000"/>
              </a:lnSpc>
              <a:spcBef>
                <a:spcPct val="0"/>
              </a:spcBef>
              <a:buNone/>
              <a:defRPr sz="4400" kern="1200" baseline="0">
                <a:solidFill>
                  <a:schemeClr val="bg1"/>
                </a:solidFill>
                <a:latin typeface="+mj-lt"/>
                <a:ea typeface="+mj-ea"/>
                <a:cs typeface="+mj-cs"/>
              </a:defRPr>
            </a:lvl1pPr>
          </a:lstStyle>
          <a:p>
            <a:pPr algn="ctr">
              <a:lnSpc>
                <a:spcPct val="100000"/>
              </a:lnSpc>
            </a:pPr>
            <a:r>
              <a:rPr lang="en-GB" sz="2800" dirty="0" smtClean="0">
                <a:solidFill>
                  <a:srgbClr val="FF0000"/>
                </a:solidFill>
                <a:latin typeface="Comic Sans MS" pitchFamily="66" charset="0"/>
              </a:rPr>
              <a:t>The context of postnatal care in Ireland</a:t>
            </a:r>
            <a:endParaRPr lang="en-GB" sz="2800" dirty="0">
              <a:solidFill>
                <a:srgbClr val="FF0000"/>
              </a:solidFill>
              <a:latin typeface="Comic Sans MS" pitchFamily="66" charset="0"/>
            </a:endParaRPr>
          </a:p>
        </p:txBody>
      </p:sp>
    </p:spTree>
    <p:custDataLst>
      <p:tags r:id="rId1"/>
    </p:custDataLst>
    <p:extLst>
      <p:ext uri="{BB962C8B-B14F-4D97-AF65-F5344CB8AC3E}">
        <p14:creationId xmlns:p14="http://schemas.microsoft.com/office/powerpoint/2010/main" val="2048722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graphicEl>
                                              <a:dgm id="{8241048E-ECC9-4873-89A0-FDFFB997D213}"/>
                                            </p:graphicEl>
                                          </p:spTgt>
                                        </p:tgtEl>
                                        <p:attrNameLst>
                                          <p:attrName>style.visibility</p:attrName>
                                        </p:attrNameLst>
                                      </p:cBhvr>
                                      <p:to>
                                        <p:strVal val="visible"/>
                                      </p:to>
                                    </p:set>
                                    <p:anim calcmode="lin" valueType="num">
                                      <p:cBhvr additive="base">
                                        <p:cTn id="7" dur="500" fill="hold"/>
                                        <p:tgtEl>
                                          <p:spTgt spid="6">
                                            <p:graphicEl>
                                              <a:dgm id="{8241048E-ECC9-4873-89A0-FDFFB997D213}"/>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graphicEl>
                                              <a:dgm id="{8241048E-ECC9-4873-89A0-FDFFB997D213}"/>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graphicEl>
                                              <a:dgm id="{8FE06050-C56F-42B6-B80B-6E9EFAD6018A}"/>
                                            </p:graphicEl>
                                          </p:spTgt>
                                        </p:tgtEl>
                                        <p:attrNameLst>
                                          <p:attrName>style.visibility</p:attrName>
                                        </p:attrNameLst>
                                      </p:cBhvr>
                                      <p:to>
                                        <p:strVal val="visible"/>
                                      </p:to>
                                    </p:set>
                                    <p:anim calcmode="lin" valueType="num">
                                      <p:cBhvr additive="base">
                                        <p:cTn id="13" dur="500" fill="hold"/>
                                        <p:tgtEl>
                                          <p:spTgt spid="6">
                                            <p:graphicEl>
                                              <a:dgm id="{8FE06050-C56F-42B6-B80B-6E9EFAD6018A}"/>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graphicEl>
                                              <a:dgm id="{8FE06050-C56F-42B6-B80B-6E9EFAD6018A}"/>
                                            </p:graphic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graphicEl>
                                              <a:dgm id="{9F7B68DF-B026-4D2C-B29B-5BB02F1A7A3E}"/>
                                            </p:graphicEl>
                                          </p:spTgt>
                                        </p:tgtEl>
                                        <p:attrNameLst>
                                          <p:attrName>style.visibility</p:attrName>
                                        </p:attrNameLst>
                                      </p:cBhvr>
                                      <p:to>
                                        <p:strVal val="visible"/>
                                      </p:to>
                                    </p:set>
                                    <p:anim calcmode="lin" valueType="num">
                                      <p:cBhvr additive="base">
                                        <p:cTn id="17" dur="500" fill="hold"/>
                                        <p:tgtEl>
                                          <p:spTgt spid="6">
                                            <p:graphicEl>
                                              <a:dgm id="{9F7B68DF-B026-4D2C-B29B-5BB02F1A7A3E}"/>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graphicEl>
                                              <a:dgm id="{9F7B68DF-B026-4D2C-B29B-5BB02F1A7A3E}"/>
                                            </p:graphic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graphicEl>
                                              <a:dgm id="{D1A2EFC5-E8EE-4B4D-8326-84F7C4FED4C1}"/>
                                            </p:graphicEl>
                                          </p:spTgt>
                                        </p:tgtEl>
                                        <p:attrNameLst>
                                          <p:attrName>style.visibility</p:attrName>
                                        </p:attrNameLst>
                                      </p:cBhvr>
                                      <p:to>
                                        <p:strVal val="visible"/>
                                      </p:to>
                                    </p:set>
                                    <p:anim calcmode="lin" valueType="num">
                                      <p:cBhvr additive="base">
                                        <p:cTn id="23" dur="500" fill="hold"/>
                                        <p:tgtEl>
                                          <p:spTgt spid="6">
                                            <p:graphicEl>
                                              <a:dgm id="{D1A2EFC5-E8EE-4B4D-8326-84F7C4FED4C1}"/>
                                            </p:graphic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graphicEl>
                                              <a:dgm id="{D1A2EFC5-E8EE-4B4D-8326-84F7C4FED4C1}"/>
                                            </p:graphic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
                                            <p:graphicEl>
                                              <a:dgm id="{16FAFDAF-E1FC-4CA2-A13E-7CE63A9BE24E}"/>
                                            </p:graphicEl>
                                          </p:spTgt>
                                        </p:tgtEl>
                                        <p:attrNameLst>
                                          <p:attrName>style.visibility</p:attrName>
                                        </p:attrNameLst>
                                      </p:cBhvr>
                                      <p:to>
                                        <p:strVal val="visible"/>
                                      </p:to>
                                    </p:set>
                                    <p:anim calcmode="lin" valueType="num">
                                      <p:cBhvr additive="base">
                                        <p:cTn id="27" dur="500" fill="hold"/>
                                        <p:tgtEl>
                                          <p:spTgt spid="6">
                                            <p:graphicEl>
                                              <a:dgm id="{16FAFDAF-E1FC-4CA2-A13E-7CE63A9BE24E}"/>
                                            </p:graphic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graphicEl>
                                              <a:dgm id="{16FAFDAF-E1FC-4CA2-A13E-7CE63A9BE24E}"/>
                                            </p:graphic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6">
                                            <p:graphicEl>
                                              <a:dgm id="{C2991BA2-FAC0-4AFD-968D-7416729FBF20}"/>
                                            </p:graphicEl>
                                          </p:spTgt>
                                        </p:tgtEl>
                                        <p:attrNameLst>
                                          <p:attrName>style.visibility</p:attrName>
                                        </p:attrNameLst>
                                      </p:cBhvr>
                                      <p:to>
                                        <p:strVal val="visible"/>
                                      </p:to>
                                    </p:set>
                                    <p:anim calcmode="lin" valueType="num">
                                      <p:cBhvr additive="base">
                                        <p:cTn id="33" dur="500" fill="hold"/>
                                        <p:tgtEl>
                                          <p:spTgt spid="6">
                                            <p:graphicEl>
                                              <a:dgm id="{C2991BA2-FAC0-4AFD-968D-7416729FBF20}"/>
                                            </p:graphicEl>
                                          </p:spTgt>
                                        </p:tgtEl>
                                        <p:attrNameLst>
                                          <p:attrName>ppt_x</p:attrName>
                                        </p:attrNameLst>
                                      </p:cBhvr>
                                      <p:tavLst>
                                        <p:tav tm="0">
                                          <p:val>
                                            <p:strVal val="#ppt_x"/>
                                          </p:val>
                                        </p:tav>
                                        <p:tav tm="100000">
                                          <p:val>
                                            <p:strVal val="#ppt_x"/>
                                          </p:val>
                                        </p:tav>
                                      </p:tavLst>
                                    </p:anim>
                                    <p:anim calcmode="lin" valueType="num">
                                      <p:cBhvr additive="base">
                                        <p:cTn id="34" dur="500" fill="hold"/>
                                        <p:tgtEl>
                                          <p:spTgt spid="6">
                                            <p:graphicEl>
                                              <a:dgm id="{C2991BA2-FAC0-4AFD-968D-7416729FBF20}"/>
                                            </p:graphic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6">
                                            <p:graphicEl>
                                              <a:dgm id="{529DFB1C-33B1-4587-A52E-181AC3C60825}"/>
                                            </p:graphicEl>
                                          </p:spTgt>
                                        </p:tgtEl>
                                        <p:attrNameLst>
                                          <p:attrName>style.visibility</p:attrName>
                                        </p:attrNameLst>
                                      </p:cBhvr>
                                      <p:to>
                                        <p:strVal val="visible"/>
                                      </p:to>
                                    </p:set>
                                    <p:anim calcmode="lin" valueType="num">
                                      <p:cBhvr additive="base">
                                        <p:cTn id="37" dur="500" fill="hold"/>
                                        <p:tgtEl>
                                          <p:spTgt spid="6">
                                            <p:graphicEl>
                                              <a:dgm id="{529DFB1C-33B1-4587-A52E-181AC3C60825}"/>
                                            </p:graphic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graphicEl>
                                              <a:dgm id="{529DFB1C-33B1-4587-A52E-181AC3C60825}"/>
                                            </p:graphic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graphicEl>
                                              <a:dgm id="{C76B27C4-75C8-4D3E-8CA2-6D39ECE3A1B2}"/>
                                            </p:graphicEl>
                                          </p:spTgt>
                                        </p:tgtEl>
                                        <p:attrNameLst>
                                          <p:attrName>style.visibility</p:attrName>
                                        </p:attrNameLst>
                                      </p:cBhvr>
                                      <p:to>
                                        <p:strVal val="visible"/>
                                      </p:to>
                                    </p:set>
                                    <p:anim calcmode="lin" valueType="num">
                                      <p:cBhvr additive="base">
                                        <p:cTn id="43" dur="500" fill="hold"/>
                                        <p:tgtEl>
                                          <p:spTgt spid="6">
                                            <p:graphicEl>
                                              <a:dgm id="{C76B27C4-75C8-4D3E-8CA2-6D39ECE3A1B2}"/>
                                            </p:graphic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graphicEl>
                                              <a:dgm id="{C76B27C4-75C8-4D3E-8CA2-6D39ECE3A1B2}"/>
                                            </p:graphic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6">
                                            <p:graphicEl>
                                              <a:dgm id="{0EF87131-2755-4B0F-B761-F3642C8EA0C7}"/>
                                            </p:graphicEl>
                                          </p:spTgt>
                                        </p:tgtEl>
                                        <p:attrNameLst>
                                          <p:attrName>style.visibility</p:attrName>
                                        </p:attrNameLst>
                                      </p:cBhvr>
                                      <p:to>
                                        <p:strVal val="visible"/>
                                      </p:to>
                                    </p:set>
                                    <p:anim calcmode="lin" valueType="num">
                                      <p:cBhvr additive="base">
                                        <p:cTn id="47" dur="500" fill="hold"/>
                                        <p:tgtEl>
                                          <p:spTgt spid="6">
                                            <p:graphicEl>
                                              <a:dgm id="{0EF87131-2755-4B0F-B761-F3642C8EA0C7}"/>
                                            </p:graphicEl>
                                          </p:spTgt>
                                        </p:tgtEl>
                                        <p:attrNameLst>
                                          <p:attrName>ppt_x</p:attrName>
                                        </p:attrNameLst>
                                      </p:cBhvr>
                                      <p:tavLst>
                                        <p:tav tm="0">
                                          <p:val>
                                            <p:strVal val="#ppt_x"/>
                                          </p:val>
                                        </p:tav>
                                        <p:tav tm="100000">
                                          <p:val>
                                            <p:strVal val="#ppt_x"/>
                                          </p:val>
                                        </p:tav>
                                      </p:tavLst>
                                    </p:anim>
                                    <p:anim calcmode="lin" valueType="num">
                                      <p:cBhvr additive="base">
                                        <p:cTn id="48" dur="500" fill="hold"/>
                                        <p:tgtEl>
                                          <p:spTgt spid="6">
                                            <p:graphicEl>
                                              <a:dgm id="{0EF87131-2755-4B0F-B761-F3642C8EA0C7}"/>
                                            </p:graphic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6">
                                            <p:graphicEl>
                                              <a:dgm id="{DA774CC7-A953-46BB-9D6E-D45BF275BE7F}"/>
                                            </p:graphicEl>
                                          </p:spTgt>
                                        </p:tgtEl>
                                        <p:attrNameLst>
                                          <p:attrName>style.visibility</p:attrName>
                                        </p:attrNameLst>
                                      </p:cBhvr>
                                      <p:to>
                                        <p:strVal val="visible"/>
                                      </p:to>
                                    </p:set>
                                    <p:anim calcmode="lin" valueType="num">
                                      <p:cBhvr additive="base">
                                        <p:cTn id="53" dur="500" fill="hold"/>
                                        <p:tgtEl>
                                          <p:spTgt spid="6">
                                            <p:graphicEl>
                                              <a:dgm id="{DA774CC7-A953-46BB-9D6E-D45BF275BE7F}"/>
                                            </p:graphicEl>
                                          </p:spTgt>
                                        </p:tgtEl>
                                        <p:attrNameLst>
                                          <p:attrName>ppt_x</p:attrName>
                                        </p:attrNameLst>
                                      </p:cBhvr>
                                      <p:tavLst>
                                        <p:tav tm="0">
                                          <p:val>
                                            <p:strVal val="#ppt_x"/>
                                          </p:val>
                                        </p:tav>
                                        <p:tav tm="100000">
                                          <p:val>
                                            <p:strVal val="#ppt_x"/>
                                          </p:val>
                                        </p:tav>
                                      </p:tavLst>
                                    </p:anim>
                                    <p:anim calcmode="lin" valueType="num">
                                      <p:cBhvr additive="base">
                                        <p:cTn id="54" dur="500" fill="hold"/>
                                        <p:tgtEl>
                                          <p:spTgt spid="6">
                                            <p:graphicEl>
                                              <a:dgm id="{DA774CC7-A953-46BB-9D6E-D45BF275BE7F}"/>
                                            </p:graphic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6">
                                            <p:graphicEl>
                                              <a:dgm id="{F7B01AAF-4EEA-46A5-9F62-A06E3AAFC4B8}"/>
                                            </p:graphicEl>
                                          </p:spTgt>
                                        </p:tgtEl>
                                        <p:attrNameLst>
                                          <p:attrName>style.visibility</p:attrName>
                                        </p:attrNameLst>
                                      </p:cBhvr>
                                      <p:to>
                                        <p:strVal val="visible"/>
                                      </p:to>
                                    </p:set>
                                    <p:anim calcmode="lin" valueType="num">
                                      <p:cBhvr additive="base">
                                        <p:cTn id="57" dur="500" fill="hold"/>
                                        <p:tgtEl>
                                          <p:spTgt spid="6">
                                            <p:graphicEl>
                                              <a:dgm id="{F7B01AAF-4EEA-46A5-9F62-A06E3AAFC4B8}"/>
                                            </p:graphicEl>
                                          </p:spTgt>
                                        </p:tgtEl>
                                        <p:attrNameLst>
                                          <p:attrName>ppt_x</p:attrName>
                                        </p:attrNameLst>
                                      </p:cBhvr>
                                      <p:tavLst>
                                        <p:tav tm="0">
                                          <p:val>
                                            <p:strVal val="#ppt_x"/>
                                          </p:val>
                                        </p:tav>
                                        <p:tav tm="100000">
                                          <p:val>
                                            <p:strVal val="#ppt_x"/>
                                          </p:val>
                                        </p:tav>
                                      </p:tavLst>
                                    </p:anim>
                                    <p:anim calcmode="lin" valueType="num">
                                      <p:cBhvr additive="base">
                                        <p:cTn id="58" dur="500" fill="hold"/>
                                        <p:tgtEl>
                                          <p:spTgt spid="6">
                                            <p:graphicEl>
                                              <a:dgm id="{F7B01AAF-4EEA-46A5-9F62-A06E3AAFC4B8}"/>
                                            </p:graphic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6">
                                            <p:graphicEl>
                                              <a:dgm id="{01C24DE0-7A97-41A6-A5AB-D21A755926F8}"/>
                                            </p:graphicEl>
                                          </p:spTgt>
                                        </p:tgtEl>
                                        <p:attrNameLst>
                                          <p:attrName>style.visibility</p:attrName>
                                        </p:attrNameLst>
                                      </p:cBhvr>
                                      <p:to>
                                        <p:strVal val="visible"/>
                                      </p:to>
                                    </p:set>
                                    <p:anim calcmode="lin" valueType="num">
                                      <p:cBhvr additive="base">
                                        <p:cTn id="63" dur="500" fill="hold"/>
                                        <p:tgtEl>
                                          <p:spTgt spid="6">
                                            <p:graphicEl>
                                              <a:dgm id="{01C24DE0-7A97-41A6-A5AB-D21A755926F8}"/>
                                            </p:graphicEl>
                                          </p:spTgt>
                                        </p:tgtEl>
                                        <p:attrNameLst>
                                          <p:attrName>ppt_x</p:attrName>
                                        </p:attrNameLst>
                                      </p:cBhvr>
                                      <p:tavLst>
                                        <p:tav tm="0">
                                          <p:val>
                                            <p:strVal val="#ppt_x"/>
                                          </p:val>
                                        </p:tav>
                                        <p:tav tm="100000">
                                          <p:val>
                                            <p:strVal val="#ppt_x"/>
                                          </p:val>
                                        </p:tav>
                                      </p:tavLst>
                                    </p:anim>
                                    <p:anim calcmode="lin" valueType="num">
                                      <p:cBhvr additive="base">
                                        <p:cTn id="64" dur="500" fill="hold"/>
                                        <p:tgtEl>
                                          <p:spTgt spid="6">
                                            <p:graphicEl>
                                              <a:dgm id="{01C24DE0-7A97-41A6-A5AB-D21A755926F8}"/>
                                            </p:graphicEl>
                                          </p:spTgt>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6">
                                            <p:graphicEl>
                                              <a:dgm id="{8B2D9AF7-61EA-47D1-8858-2E69CDF0C42A}"/>
                                            </p:graphicEl>
                                          </p:spTgt>
                                        </p:tgtEl>
                                        <p:attrNameLst>
                                          <p:attrName>style.visibility</p:attrName>
                                        </p:attrNameLst>
                                      </p:cBhvr>
                                      <p:to>
                                        <p:strVal val="visible"/>
                                      </p:to>
                                    </p:set>
                                    <p:anim calcmode="lin" valueType="num">
                                      <p:cBhvr additive="base">
                                        <p:cTn id="67" dur="500" fill="hold"/>
                                        <p:tgtEl>
                                          <p:spTgt spid="6">
                                            <p:graphicEl>
                                              <a:dgm id="{8B2D9AF7-61EA-47D1-8858-2E69CDF0C42A}"/>
                                            </p:graphicEl>
                                          </p:spTgt>
                                        </p:tgtEl>
                                        <p:attrNameLst>
                                          <p:attrName>ppt_x</p:attrName>
                                        </p:attrNameLst>
                                      </p:cBhvr>
                                      <p:tavLst>
                                        <p:tav tm="0">
                                          <p:val>
                                            <p:strVal val="#ppt_x"/>
                                          </p:val>
                                        </p:tav>
                                        <p:tav tm="100000">
                                          <p:val>
                                            <p:strVal val="#ppt_x"/>
                                          </p:val>
                                        </p:tav>
                                      </p:tavLst>
                                    </p:anim>
                                    <p:anim calcmode="lin" valueType="num">
                                      <p:cBhvr additive="base">
                                        <p:cTn id="68" dur="500" fill="hold"/>
                                        <p:tgtEl>
                                          <p:spTgt spid="6">
                                            <p:graphicEl>
                                              <a:dgm id="{8B2D9AF7-61EA-47D1-8858-2E69CDF0C42A}"/>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lvl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930336634"/>
              </p:ext>
            </p:extLst>
          </p:nvPr>
        </p:nvGraphicFramePr>
        <p:xfrm>
          <a:off x="595194" y="438831"/>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Rectangle 9"/>
          <p:cNvSpPr/>
          <p:nvPr/>
        </p:nvSpPr>
        <p:spPr>
          <a:xfrm>
            <a:off x="6959827" y="3327405"/>
            <a:ext cx="4767384" cy="2062103"/>
          </a:xfrm>
          <a:prstGeom prst="rect">
            <a:avLst/>
          </a:prstGeom>
        </p:spPr>
        <p:txBody>
          <a:bodyPr wrap="square">
            <a:spAutoFit/>
          </a:bodyPr>
          <a:lstStyle/>
          <a:p>
            <a:pPr lvl="0">
              <a:defRPr/>
            </a:pPr>
            <a:r>
              <a:rPr lang="en-GB" sz="1600" dirty="0" smtClean="0">
                <a:solidFill>
                  <a:schemeClr val="tx2"/>
                </a:solidFill>
                <a:latin typeface="Comic Sans MS" pitchFamily="66" charset="0"/>
              </a:rPr>
              <a:t>Care Quality Commission, 2018 [41% of </a:t>
            </a:r>
            <a:r>
              <a:rPr lang="en-GB" sz="1600" dirty="0">
                <a:solidFill>
                  <a:schemeClr val="tx2"/>
                </a:solidFill>
                <a:latin typeface="Comic Sans MS" pitchFamily="66" charset="0"/>
              </a:rPr>
              <a:t>16,525</a:t>
            </a:r>
            <a:r>
              <a:rPr lang="en-GB" sz="1600" dirty="0" smtClean="0">
                <a:solidFill>
                  <a:schemeClr val="tx2"/>
                </a:solidFill>
                <a:latin typeface="Comic Sans MS" pitchFamily="66" charset="0"/>
              </a:rPr>
              <a:t> didn’t get help within res time];</a:t>
            </a:r>
            <a:r>
              <a:rPr lang="en-GB" sz="1600" dirty="0">
                <a:solidFill>
                  <a:schemeClr val="tx2"/>
                </a:solidFill>
                <a:latin typeface="Comic Sans MS" pitchFamily="66" charset="0"/>
              </a:rPr>
              <a:t> </a:t>
            </a:r>
            <a:r>
              <a:rPr lang="en-GB" sz="1600" dirty="0" err="1" smtClean="0">
                <a:solidFill>
                  <a:schemeClr val="tx2"/>
                </a:solidFill>
                <a:latin typeface="Comic Sans MS" pitchFamily="66" charset="0"/>
              </a:rPr>
              <a:t>Hildingsson</a:t>
            </a:r>
            <a:r>
              <a:rPr lang="en-GB" sz="1600" dirty="0" smtClean="0">
                <a:solidFill>
                  <a:schemeClr val="tx2"/>
                </a:solidFill>
                <a:latin typeface="Comic Sans MS" pitchFamily="66" charset="0"/>
              </a:rPr>
              <a:t> </a:t>
            </a:r>
            <a:r>
              <a:rPr lang="en-GB" sz="1600" dirty="0">
                <a:solidFill>
                  <a:schemeClr val="tx2"/>
                </a:solidFill>
                <a:latin typeface="Comic Sans MS" pitchFamily="66" charset="0"/>
              </a:rPr>
              <a:t>&amp; </a:t>
            </a:r>
            <a:r>
              <a:rPr lang="en-GB" sz="1600" dirty="0" err="1">
                <a:solidFill>
                  <a:schemeClr val="tx2"/>
                </a:solidFill>
                <a:latin typeface="Comic Sans MS" pitchFamily="66" charset="0"/>
              </a:rPr>
              <a:t>Sandin-Bojo</a:t>
            </a:r>
            <a:r>
              <a:rPr lang="en-GB" sz="1600" dirty="0">
                <a:solidFill>
                  <a:schemeClr val="tx2"/>
                </a:solidFill>
                <a:latin typeface="Comic Sans MS" pitchFamily="66" charset="0"/>
              </a:rPr>
              <a:t>, </a:t>
            </a:r>
            <a:r>
              <a:rPr lang="en-GB" sz="1600" dirty="0" smtClean="0">
                <a:solidFill>
                  <a:schemeClr val="tx2"/>
                </a:solidFill>
                <a:latin typeface="Comic Sans MS" pitchFamily="66" charset="0"/>
              </a:rPr>
              <a:t>2011, </a:t>
            </a:r>
            <a:r>
              <a:rPr lang="en-GB" sz="1600" dirty="0" err="1" smtClean="0">
                <a:solidFill>
                  <a:schemeClr val="tx2"/>
                </a:solidFill>
                <a:latin typeface="Comic Sans MS" pitchFamily="66" charset="0"/>
              </a:rPr>
              <a:t>Bhavnani</a:t>
            </a:r>
            <a:r>
              <a:rPr lang="en-GB" sz="1600" dirty="0" smtClean="0">
                <a:solidFill>
                  <a:schemeClr val="tx2"/>
                </a:solidFill>
                <a:latin typeface="Comic Sans MS" pitchFamily="66" charset="0"/>
              </a:rPr>
              <a:t> </a:t>
            </a:r>
            <a:r>
              <a:rPr lang="en-GB" sz="1600" dirty="0">
                <a:solidFill>
                  <a:schemeClr val="tx2"/>
                </a:solidFill>
                <a:latin typeface="Comic Sans MS" pitchFamily="66" charset="0"/>
              </a:rPr>
              <a:t>&amp; </a:t>
            </a:r>
            <a:r>
              <a:rPr lang="en-GB" sz="1600" dirty="0" err="1">
                <a:solidFill>
                  <a:schemeClr val="tx2"/>
                </a:solidFill>
                <a:latin typeface="Comic Sans MS" pitchFamily="66" charset="0"/>
              </a:rPr>
              <a:t>Newburn</a:t>
            </a:r>
            <a:r>
              <a:rPr lang="en-GB" sz="1600" dirty="0">
                <a:solidFill>
                  <a:schemeClr val="tx2"/>
                </a:solidFill>
                <a:latin typeface="Comic Sans MS" pitchFamily="66" charset="0"/>
              </a:rPr>
              <a:t>, 2010, </a:t>
            </a:r>
            <a:r>
              <a:rPr lang="en-GB" sz="1600" dirty="0" smtClean="0">
                <a:solidFill>
                  <a:schemeClr val="tx2"/>
                </a:solidFill>
                <a:latin typeface="Comic Sans MS" pitchFamily="66" charset="0"/>
              </a:rPr>
              <a:t>McKellar </a:t>
            </a:r>
            <a:r>
              <a:rPr lang="en-GB" sz="1600" i="1" dirty="0">
                <a:solidFill>
                  <a:schemeClr val="tx2"/>
                </a:solidFill>
                <a:latin typeface="Comic Sans MS" pitchFamily="66" charset="0"/>
              </a:rPr>
              <a:t>et al. </a:t>
            </a:r>
            <a:r>
              <a:rPr lang="en-GB" sz="1600" dirty="0">
                <a:solidFill>
                  <a:schemeClr val="tx2"/>
                </a:solidFill>
                <a:latin typeface="Comic Sans MS" pitchFamily="66" charset="0"/>
              </a:rPr>
              <a:t>2009, </a:t>
            </a:r>
            <a:r>
              <a:rPr lang="en-GB" sz="1600" dirty="0" smtClean="0">
                <a:solidFill>
                  <a:schemeClr val="tx2"/>
                </a:solidFill>
                <a:latin typeface="Comic Sans MS" pitchFamily="66" charset="0"/>
              </a:rPr>
              <a:t>Foster </a:t>
            </a:r>
            <a:r>
              <a:rPr lang="en-GB" sz="1600" i="1" dirty="0">
                <a:solidFill>
                  <a:schemeClr val="tx2"/>
                </a:solidFill>
                <a:latin typeface="Comic Sans MS" pitchFamily="66" charset="0"/>
              </a:rPr>
              <a:t>et al.</a:t>
            </a:r>
            <a:r>
              <a:rPr lang="en-GB" sz="1600" dirty="0">
                <a:solidFill>
                  <a:schemeClr val="tx2"/>
                </a:solidFill>
                <a:latin typeface="Comic Sans MS" pitchFamily="66" charset="0"/>
              </a:rPr>
              <a:t> </a:t>
            </a:r>
            <a:r>
              <a:rPr lang="en-GB" sz="1600" dirty="0" smtClean="0">
                <a:solidFill>
                  <a:schemeClr val="tx2"/>
                </a:solidFill>
                <a:latin typeface="Comic Sans MS" pitchFamily="66" charset="0"/>
              </a:rPr>
              <a:t>2008,  Rudman </a:t>
            </a:r>
            <a:r>
              <a:rPr lang="en-GB" sz="1600" dirty="0">
                <a:solidFill>
                  <a:schemeClr val="tx2"/>
                </a:solidFill>
                <a:latin typeface="Comic Sans MS" pitchFamily="66" charset="0"/>
              </a:rPr>
              <a:t>&amp; </a:t>
            </a:r>
            <a:r>
              <a:rPr lang="en-GB" sz="1600" dirty="0" err="1">
                <a:solidFill>
                  <a:schemeClr val="tx2"/>
                </a:solidFill>
                <a:latin typeface="Comic Sans MS" pitchFamily="66" charset="0"/>
              </a:rPr>
              <a:t>Waldenstrom</a:t>
            </a:r>
            <a:r>
              <a:rPr lang="en-GB" sz="1600" dirty="0">
                <a:solidFill>
                  <a:schemeClr val="tx2"/>
                </a:solidFill>
                <a:latin typeface="Comic Sans MS" pitchFamily="66" charset="0"/>
              </a:rPr>
              <a:t> </a:t>
            </a:r>
            <a:r>
              <a:rPr lang="en-GB" sz="1600" dirty="0" smtClean="0">
                <a:solidFill>
                  <a:schemeClr val="tx2"/>
                </a:solidFill>
                <a:latin typeface="Comic Sans MS" pitchFamily="66" charset="0"/>
              </a:rPr>
              <a:t>2007, </a:t>
            </a:r>
            <a:r>
              <a:rPr lang="en-GB" sz="1600" dirty="0" err="1" smtClean="0">
                <a:solidFill>
                  <a:schemeClr val="tx2"/>
                </a:solidFill>
                <a:latin typeface="Comic Sans MS" pitchFamily="66" charset="0"/>
              </a:rPr>
              <a:t>Hildingsson</a:t>
            </a:r>
            <a:r>
              <a:rPr lang="en-GB" sz="1600" dirty="0">
                <a:solidFill>
                  <a:schemeClr val="tx2"/>
                </a:solidFill>
                <a:latin typeface="Comic Sans MS" pitchFamily="66" charset="0"/>
              </a:rPr>
              <a:t>, 2007, </a:t>
            </a:r>
            <a:r>
              <a:rPr lang="en-GB" sz="1600" dirty="0" smtClean="0">
                <a:solidFill>
                  <a:schemeClr val="tx2"/>
                </a:solidFill>
                <a:latin typeface="Comic Sans MS" pitchFamily="66" charset="0"/>
              </a:rPr>
              <a:t>Brown </a:t>
            </a:r>
            <a:r>
              <a:rPr lang="en-GB" sz="1600" i="1" dirty="0">
                <a:solidFill>
                  <a:schemeClr val="tx2"/>
                </a:solidFill>
                <a:latin typeface="Comic Sans MS" pitchFamily="66" charset="0"/>
              </a:rPr>
              <a:t>et al</a:t>
            </a:r>
            <a:r>
              <a:rPr lang="en-GB" sz="1600" dirty="0">
                <a:solidFill>
                  <a:schemeClr val="tx2"/>
                </a:solidFill>
                <a:latin typeface="Comic Sans MS" pitchFamily="66" charset="0"/>
              </a:rPr>
              <a:t>. 2005, </a:t>
            </a:r>
            <a:r>
              <a:rPr lang="en-GB" sz="1600" dirty="0" err="1" smtClean="0">
                <a:solidFill>
                  <a:schemeClr val="tx2"/>
                </a:solidFill>
                <a:latin typeface="Comic Sans MS" pitchFamily="66" charset="0"/>
              </a:rPr>
              <a:t>Ockleford</a:t>
            </a:r>
            <a:r>
              <a:rPr lang="en-GB" sz="1600" dirty="0" smtClean="0">
                <a:solidFill>
                  <a:schemeClr val="tx2"/>
                </a:solidFill>
                <a:latin typeface="Comic Sans MS" pitchFamily="66" charset="0"/>
              </a:rPr>
              <a:t> </a:t>
            </a:r>
            <a:r>
              <a:rPr lang="en-GB" sz="1600" i="1" dirty="0">
                <a:solidFill>
                  <a:schemeClr val="tx2"/>
                </a:solidFill>
                <a:latin typeface="Comic Sans MS" pitchFamily="66" charset="0"/>
              </a:rPr>
              <a:t>et al.</a:t>
            </a:r>
            <a:r>
              <a:rPr lang="en-GB" sz="1600" dirty="0">
                <a:solidFill>
                  <a:schemeClr val="tx2"/>
                </a:solidFill>
                <a:latin typeface="Comic Sans MS" pitchFamily="66" charset="0"/>
              </a:rPr>
              <a:t> </a:t>
            </a:r>
            <a:r>
              <a:rPr lang="en-GB" sz="1600" dirty="0" smtClean="0">
                <a:solidFill>
                  <a:schemeClr val="tx2"/>
                </a:solidFill>
                <a:latin typeface="Comic Sans MS" pitchFamily="66" charset="0"/>
              </a:rPr>
              <a:t>2004, DOH </a:t>
            </a:r>
            <a:r>
              <a:rPr lang="en-GB" sz="1600" dirty="0">
                <a:solidFill>
                  <a:schemeClr val="tx2"/>
                </a:solidFill>
                <a:latin typeface="Comic Sans MS" pitchFamily="66" charset="0"/>
              </a:rPr>
              <a:t>2004, </a:t>
            </a:r>
            <a:r>
              <a:rPr lang="en-GB" sz="1600" dirty="0" smtClean="0">
                <a:solidFill>
                  <a:schemeClr val="tx2"/>
                </a:solidFill>
                <a:latin typeface="Comic Sans MS" pitchFamily="66" charset="0"/>
              </a:rPr>
              <a:t>Singh </a:t>
            </a:r>
            <a:r>
              <a:rPr lang="en-GB" sz="1600" dirty="0">
                <a:solidFill>
                  <a:schemeClr val="tx2"/>
                </a:solidFill>
                <a:latin typeface="Comic Sans MS" pitchFamily="66" charset="0"/>
              </a:rPr>
              <a:t>&amp; </a:t>
            </a:r>
            <a:r>
              <a:rPr lang="en-GB" sz="1600" dirty="0" err="1">
                <a:solidFill>
                  <a:schemeClr val="tx2"/>
                </a:solidFill>
                <a:latin typeface="Comic Sans MS" pitchFamily="66" charset="0"/>
              </a:rPr>
              <a:t>Newburn</a:t>
            </a:r>
            <a:r>
              <a:rPr lang="en-GB" sz="1600" dirty="0">
                <a:solidFill>
                  <a:schemeClr val="tx2"/>
                </a:solidFill>
                <a:latin typeface="Comic Sans MS" pitchFamily="66" charset="0"/>
              </a:rPr>
              <a:t> </a:t>
            </a:r>
            <a:r>
              <a:rPr lang="en-GB" sz="1600" dirty="0" smtClean="0">
                <a:solidFill>
                  <a:schemeClr val="tx2"/>
                </a:solidFill>
                <a:latin typeface="Comic Sans MS" pitchFamily="66" charset="0"/>
              </a:rPr>
              <a:t>2000, </a:t>
            </a:r>
            <a:r>
              <a:rPr lang="en-GB" sz="1600" dirty="0" err="1" smtClean="0">
                <a:solidFill>
                  <a:schemeClr val="tx2"/>
                </a:solidFill>
                <a:latin typeface="Comic Sans MS" pitchFamily="66" charset="0"/>
              </a:rPr>
              <a:t>Mc</a:t>
            </a:r>
            <a:r>
              <a:rPr lang="en-GB" sz="1600" dirty="0" smtClean="0">
                <a:solidFill>
                  <a:schemeClr val="tx2"/>
                </a:solidFill>
                <a:latin typeface="Comic Sans MS" pitchFamily="66" charset="0"/>
              </a:rPr>
              <a:t> </a:t>
            </a:r>
            <a:r>
              <a:rPr lang="en-GB" sz="1600" dirty="0">
                <a:solidFill>
                  <a:schemeClr val="tx2"/>
                </a:solidFill>
                <a:latin typeface="Comic Sans MS" pitchFamily="66" charset="0"/>
              </a:rPr>
              <a:t>Court </a:t>
            </a:r>
            <a:r>
              <a:rPr lang="en-GB" sz="1600" i="1" dirty="0">
                <a:solidFill>
                  <a:schemeClr val="tx2"/>
                </a:solidFill>
                <a:latin typeface="Comic Sans MS" pitchFamily="66" charset="0"/>
              </a:rPr>
              <a:t>et al. </a:t>
            </a:r>
            <a:r>
              <a:rPr lang="en-GB" sz="1600" dirty="0" smtClean="0">
                <a:solidFill>
                  <a:schemeClr val="tx2"/>
                </a:solidFill>
                <a:latin typeface="Comic Sans MS" pitchFamily="66" charset="0"/>
              </a:rPr>
              <a:t>1998, Audit </a:t>
            </a:r>
            <a:r>
              <a:rPr lang="en-GB" sz="1600" dirty="0">
                <a:solidFill>
                  <a:schemeClr val="tx2"/>
                </a:solidFill>
                <a:latin typeface="Comic Sans MS" pitchFamily="66" charset="0"/>
              </a:rPr>
              <a:t>Commission, </a:t>
            </a:r>
            <a:r>
              <a:rPr lang="en-GB" sz="1600" dirty="0" smtClean="0">
                <a:solidFill>
                  <a:schemeClr val="tx2"/>
                </a:solidFill>
                <a:latin typeface="Comic Sans MS" pitchFamily="66" charset="0"/>
              </a:rPr>
              <a:t>1997 </a:t>
            </a:r>
            <a:endParaRPr lang="en-GB" sz="1600" dirty="0">
              <a:solidFill>
                <a:srgbClr val="FC02FF"/>
              </a:solidFill>
              <a:latin typeface="Comic Sans MS" pitchFamily="66" charset="0"/>
            </a:endParaRPr>
          </a:p>
        </p:txBody>
      </p:sp>
      <p:sp>
        <p:nvSpPr>
          <p:cNvPr id="12" name="Rectangle 11"/>
          <p:cNvSpPr/>
          <p:nvPr/>
        </p:nvSpPr>
        <p:spPr>
          <a:xfrm>
            <a:off x="304285" y="399398"/>
            <a:ext cx="6486769" cy="1262910"/>
          </a:xfrm>
          <a:prstGeom prst="rect">
            <a:avLst/>
          </a:prstGeom>
        </p:spPr>
        <p:txBody>
          <a:bodyPr wrap="square">
            <a:spAutoFit/>
          </a:bodyPr>
          <a:lstStyle/>
          <a:p>
            <a:pPr lvl="0" defTabSz="889000">
              <a:lnSpc>
                <a:spcPct val="90000"/>
              </a:lnSpc>
              <a:spcAft>
                <a:spcPct val="35000"/>
              </a:spcAft>
            </a:pPr>
            <a:r>
              <a:rPr lang="en-GB" sz="2800" dirty="0">
                <a:solidFill>
                  <a:srgbClr val="FF0000"/>
                </a:solidFill>
                <a:latin typeface="Comic Sans MS" pitchFamily="66" charset="0"/>
              </a:rPr>
              <a:t>Mounting evidence that women </a:t>
            </a:r>
            <a:r>
              <a:rPr lang="en-GB" sz="2800" dirty="0" smtClean="0">
                <a:solidFill>
                  <a:srgbClr val="FF0000"/>
                </a:solidFill>
                <a:latin typeface="Comic Sans MS" pitchFamily="66" charset="0"/>
              </a:rPr>
              <a:t>continue to be </a:t>
            </a:r>
            <a:r>
              <a:rPr lang="en-GB" sz="2800" dirty="0">
                <a:solidFill>
                  <a:srgbClr val="FF0000"/>
                </a:solidFill>
                <a:latin typeface="Comic Sans MS" pitchFamily="66" charset="0"/>
              </a:rPr>
              <a:t>dissatisfied with their postnatal care</a:t>
            </a:r>
          </a:p>
        </p:txBody>
      </p:sp>
      <p:pic>
        <p:nvPicPr>
          <p:cNvPr id="2" name="Picture 1"/>
          <p:cNvPicPr>
            <a:picLocks noChangeAspect="1"/>
          </p:cNvPicPr>
          <p:nvPr/>
        </p:nvPicPr>
        <p:blipFill>
          <a:blip r:embed="rId7"/>
          <a:stretch>
            <a:fillRect/>
          </a:stretch>
        </p:blipFill>
        <p:spPr>
          <a:xfrm>
            <a:off x="8723194" y="170680"/>
            <a:ext cx="2770983" cy="2770983"/>
          </a:xfrm>
          <a:prstGeom prst="rect">
            <a:avLst/>
          </a:prstGeom>
        </p:spPr>
      </p:pic>
    </p:spTree>
    <p:extLst>
      <p:ext uri="{BB962C8B-B14F-4D97-AF65-F5344CB8AC3E}">
        <p14:creationId xmlns:p14="http://schemas.microsoft.com/office/powerpoint/2010/main" val="3121105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4"/>
          <p:cNvGraphicFramePr>
            <a:graphicFrameLocks noGrp="1"/>
          </p:cNvGraphicFramePr>
          <p:nvPr>
            <p:ph type="chart" sz="quarter" idx="10"/>
            <p:extLst>
              <p:ext uri="{D42A27DB-BD31-4B8C-83A1-F6EECF244321}">
                <p14:modId xmlns:p14="http://schemas.microsoft.com/office/powerpoint/2010/main" val="1609157048"/>
              </p:ext>
            </p:extLst>
          </p:nvPr>
        </p:nvGraphicFramePr>
        <p:xfrm>
          <a:off x="1135430" y="1026214"/>
          <a:ext cx="9505448" cy="54214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5"/>
          <p:cNvSpPr>
            <a:spLocks noGrp="1"/>
          </p:cNvSpPr>
          <p:nvPr>
            <p:ph type="title" idx="4294967295"/>
          </p:nvPr>
        </p:nvSpPr>
        <p:spPr>
          <a:xfrm>
            <a:off x="566602" y="210656"/>
            <a:ext cx="10074275" cy="1116012"/>
          </a:xfrm>
          <a:prstGeom prst="rect">
            <a:avLst/>
          </a:prstGeom>
        </p:spPr>
        <p:txBody>
          <a:bodyPr/>
          <a:lstStyle/>
          <a:p>
            <a:r>
              <a:rPr lang="en-GB" sz="2800" dirty="0" smtClean="0">
                <a:solidFill>
                  <a:srgbClr val="FF0000"/>
                </a:solidFill>
                <a:latin typeface="Comic Sans MS" pitchFamily="66" charset="0"/>
              </a:rPr>
              <a:t>Research process, recruitment &amp; </a:t>
            </a:r>
            <a:r>
              <a:rPr lang="en-GB" sz="2800" dirty="0">
                <a:solidFill>
                  <a:srgbClr val="FF0000"/>
                </a:solidFill>
                <a:latin typeface="Comic Sans MS" pitchFamily="66" charset="0"/>
              </a:rPr>
              <a:t>d</a:t>
            </a:r>
            <a:r>
              <a:rPr lang="en-GB" sz="2800" dirty="0" smtClean="0">
                <a:solidFill>
                  <a:srgbClr val="FF0000"/>
                </a:solidFill>
                <a:latin typeface="Comic Sans MS" pitchFamily="66" charset="0"/>
              </a:rPr>
              <a:t>ata </a:t>
            </a:r>
            <a:r>
              <a:rPr lang="en-GB" sz="2800" dirty="0">
                <a:solidFill>
                  <a:srgbClr val="FF0000"/>
                </a:solidFill>
                <a:latin typeface="Comic Sans MS" pitchFamily="66" charset="0"/>
              </a:rPr>
              <a:t>c</a:t>
            </a:r>
            <a:r>
              <a:rPr lang="en-GB" sz="2800" dirty="0" smtClean="0">
                <a:solidFill>
                  <a:srgbClr val="FF0000"/>
                </a:solidFill>
                <a:latin typeface="Comic Sans MS" pitchFamily="66" charset="0"/>
              </a:rPr>
              <a:t>ollection</a:t>
            </a:r>
            <a:endParaRPr lang="en-GB" sz="2800" dirty="0">
              <a:solidFill>
                <a:srgbClr val="FF0000"/>
              </a:solidFill>
              <a:latin typeface="Comic Sans MS" pitchFamily="66" charset="0"/>
            </a:endParaRPr>
          </a:p>
        </p:txBody>
      </p:sp>
    </p:spTree>
    <p:extLst>
      <p:ext uri="{BB962C8B-B14F-4D97-AF65-F5344CB8AC3E}">
        <p14:creationId xmlns:p14="http://schemas.microsoft.com/office/powerpoint/2010/main" val="3065674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graphicEl>
                                              <a:dgm id="{0483AE35-35EB-4EAA-91EC-4C32E996F5B2}"/>
                                            </p:graphicEl>
                                          </p:spTgt>
                                        </p:tgtEl>
                                        <p:attrNameLst>
                                          <p:attrName>style.visibility</p:attrName>
                                        </p:attrNameLst>
                                      </p:cBhvr>
                                      <p:to>
                                        <p:strVal val="visible"/>
                                      </p:to>
                                    </p:set>
                                    <p:anim calcmode="lin" valueType="num">
                                      <p:cBhvr additive="base">
                                        <p:cTn id="7" dur="500" fill="hold"/>
                                        <p:tgtEl>
                                          <p:spTgt spid="8">
                                            <p:graphicEl>
                                              <a:dgm id="{0483AE35-35EB-4EAA-91EC-4C32E996F5B2}"/>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graphicEl>
                                              <a:dgm id="{0483AE35-35EB-4EAA-91EC-4C32E996F5B2}"/>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graphicEl>
                                              <a:dgm id="{C14FB8A5-5B0B-4EAD-A2DB-CD51DD9A7A01}"/>
                                            </p:graphicEl>
                                          </p:spTgt>
                                        </p:tgtEl>
                                        <p:attrNameLst>
                                          <p:attrName>style.visibility</p:attrName>
                                        </p:attrNameLst>
                                      </p:cBhvr>
                                      <p:to>
                                        <p:strVal val="visible"/>
                                      </p:to>
                                    </p:set>
                                    <p:anim calcmode="lin" valueType="num">
                                      <p:cBhvr additive="base">
                                        <p:cTn id="13" dur="500" fill="hold"/>
                                        <p:tgtEl>
                                          <p:spTgt spid="8">
                                            <p:graphicEl>
                                              <a:dgm id="{C14FB8A5-5B0B-4EAD-A2DB-CD51DD9A7A01}"/>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graphicEl>
                                              <a:dgm id="{C14FB8A5-5B0B-4EAD-A2DB-CD51DD9A7A01}"/>
                                            </p:graphic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8">
                                            <p:graphicEl>
                                              <a:dgm id="{821F68EB-C4A4-4BCB-8C27-5B66C51EFAC2}"/>
                                            </p:graphicEl>
                                          </p:spTgt>
                                        </p:tgtEl>
                                        <p:attrNameLst>
                                          <p:attrName>style.visibility</p:attrName>
                                        </p:attrNameLst>
                                      </p:cBhvr>
                                      <p:to>
                                        <p:strVal val="visible"/>
                                      </p:to>
                                    </p:set>
                                    <p:anim calcmode="lin" valueType="num">
                                      <p:cBhvr additive="base">
                                        <p:cTn id="17" dur="500" fill="hold"/>
                                        <p:tgtEl>
                                          <p:spTgt spid="8">
                                            <p:graphicEl>
                                              <a:dgm id="{821F68EB-C4A4-4BCB-8C27-5B66C51EFAC2}"/>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graphicEl>
                                              <a:dgm id="{821F68EB-C4A4-4BCB-8C27-5B66C51EFAC2}"/>
                                            </p:graphic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graphicEl>
                                              <a:dgm id="{E72E593D-5BE5-4E67-A702-100EA9FAE975}"/>
                                            </p:graphicEl>
                                          </p:spTgt>
                                        </p:tgtEl>
                                        <p:attrNameLst>
                                          <p:attrName>style.visibility</p:attrName>
                                        </p:attrNameLst>
                                      </p:cBhvr>
                                      <p:to>
                                        <p:strVal val="visible"/>
                                      </p:to>
                                    </p:set>
                                    <p:anim calcmode="lin" valueType="num">
                                      <p:cBhvr additive="base">
                                        <p:cTn id="23" dur="500" fill="hold"/>
                                        <p:tgtEl>
                                          <p:spTgt spid="8">
                                            <p:graphicEl>
                                              <a:dgm id="{E72E593D-5BE5-4E67-A702-100EA9FAE975}"/>
                                            </p:graphic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graphicEl>
                                              <a:dgm id="{E72E593D-5BE5-4E67-A702-100EA9FAE975}"/>
                                            </p:graphic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graphicEl>
                                              <a:dgm id="{32DA5529-E8EE-4A4F-8FDD-8E8C32F31BEC}"/>
                                            </p:graphicEl>
                                          </p:spTgt>
                                        </p:tgtEl>
                                        <p:attrNameLst>
                                          <p:attrName>style.visibility</p:attrName>
                                        </p:attrNameLst>
                                      </p:cBhvr>
                                      <p:to>
                                        <p:strVal val="visible"/>
                                      </p:to>
                                    </p:set>
                                    <p:anim calcmode="lin" valueType="num">
                                      <p:cBhvr additive="base">
                                        <p:cTn id="27" dur="500" fill="hold"/>
                                        <p:tgtEl>
                                          <p:spTgt spid="8">
                                            <p:graphicEl>
                                              <a:dgm id="{32DA5529-E8EE-4A4F-8FDD-8E8C32F31BEC}"/>
                                            </p:graphicEl>
                                          </p:spTgt>
                                        </p:tgtEl>
                                        <p:attrNameLst>
                                          <p:attrName>ppt_x</p:attrName>
                                        </p:attrNameLst>
                                      </p:cBhvr>
                                      <p:tavLst>
                                        <p:tav tm="0">
                                          <p:val>
                                            <p:strVal val="#ppt_x"/>
                                          </p:val>
                                        </p:tav>
                                        <p:tav tm="100000">
                                          <p:val>
                                            <p:strVal val="#ppt_x"/>
                                          </p:val>
                                        </p:tav>
                                      </p:tavLst>
                                    </p:anim>
                                    <p:anim calcmode="lin" valueType="num">
                                      <p:cBhvr additive="base">
                                        <p:cTn id="28" dur="500" fill="hold"/>
                                        <p:tgtEl>
                                          <p:spTgt spid="8">
                                            <p:graphicEl>
                                              <a:dgm id="{32DA5529-E8EE-4A4F-8FDD-8E8C32F31BEC}"/>
                                            </p:graphic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8">
                                            <p:graphicEl>
                                              <a:dgm id="{7F430EB1-2773-4DCD-98A5-7ADCB4FA2704}"/>
                                            </p:graphicEl>
                                          </p:spTgt>
                                        </p:tgtEl>
                                        <p:attrNameLst>
                                          <p:attrName>style.visibility</p:attrName>
                                        </p:attrNameLst>
                                      </p:cBhvr>
                                      <p:to>
                                        <p:strVal val="visible"/>
                                      </p:to>
                                    </p:set>
                                    <p:anim calcmode="lin" valueType="num">
                                      <p:cBhvr additive="base">
                                        <p:cTn id="33" dur="500" fill="hold"/>
                                        <p:tgtEl>
                                          <p:spTgt spid="8">
                                            <p:graphicEl>
                                              <a:dgm id="{7F430EB1-2773-4DCD-98A5-7ADCB4FA2704}"/>
                                            </p:graphicEl>
                                          </p:spTgt>
                                        </p:tgtEl>
                                        <p:attrNameLst>
                                          <p:attrName>ppt_x</p:attrName>
                                        </p:attrNameLst>
                                      </p:cBhvr>
                                      <p:tavLst>
                                        <p:tav tm="0">
                                          <p:val>
                                            <p:strVal val="#ppt_x"/>
                                          </p:val>
                                        </p:tav>
                                        <p:tav tm="100000">
                                          <p:val>
                                            <p:strVal val="#ppt_x"/>
                                          </p:val>
                                        </p:tav>
                                      </p:tavLst>
                                    </p:anim>
                                    <p:anim calcmode="lin" valueType="num">
                                      <p:cBhvr additive="base">
                                        <p:cTn id="34" dur="500" fill="hold"/>
                                        <p:tgtEl>
                                          <p:spTgt spid="8">
                                            <p:graphicEl>
                                              <a:dgm id="{7F430EB1-2773-4DCD-98A5-7ADCB4FA2704}"/>
                                            </p:graphic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8">
                                            <p:graphicEl>
                                              <a:dgm id="{3BB7C475-6415-4F05-8BC4-FC0AE1E71B6B}"/>
                                            </p:graphicEl>
                                          </p:spTgt>
                                        </p:tgtEl>
                                        <p:attrNameLst>
                                          <p:attrName>style.visibility</p:attrName>
                                        </p:attrNameLst>
                                      </p:cBhvr>
                                      <p:to>
                                        <p:strVal val="visible"/>
                                      </p:to>
                                    </p:set>
                                    <p:anim calcmode="lin" valueType="num">
                                      <p:cBhvr additive="base">
                                        <p:cTn id="37" dur="500" fill="hold"/>
                                        <p:tgtEl>
                                          <p:spTgt spid="8">
                                            <p:graphicEl>
                                              <a:dgm id="{3BB7C475-6415-4F05-8BC4-FC0AE1E71B6B}"/>
                                            </p:graphicEl>
                                          </p:spTgt>
                                        </p:tgtEl>
                                        <p:attrNameLst>
                                          <p:attrName>ppt_x</p:attrName>
                                        </p:attrNameLst>
                                      </p:cBhvr>
                                      <p:tavLst>
                                        <p:tav tm="0">
                                          <p:val>
                                            <p:strVal val="#ppt_x"/>
                                          </p:val>
                                        </p:tav>
                                        <p:tav tm="100000">
                                          <p:val>
                                            <p:strVal val="#ppt_x"/>
                                          </p:val>
                                        </p:tav>
                                      </p:tavLst>
                                    </p:anim>
                                    <p:anim calcmode="lin" valueType="num">
                                      <p:cBhvr additive="base">
                                        <p:cTn id="38" dur="500" fill="hold"/>
                                        <p:tgtEl>
                                          <p:spTgt spid="8">
                                            <p:graphicEl>
                                              <a:dgm id="{3BB7C475-6415-4F05-8BC4-FC0AE1E71B6B}"/>
                                            </p:graphic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
                                            <p:graphicEl>
                                              <a:dgm id="{A947D631-CB8F-4CC3-BA64-6582AF255292}"/>
                                            </p:graphicEl>
                                          </p:spTgt>
                                        </p:tgtEl>
                                        <p:attrNameLst>
                                          <p:attrName>style.visibility</p:attrName>
                                        </p:attrNameLst>
                                      </p:cBhvr>
                                      <p:to>
                                        <p:strVal val="visible"/>
                                      </p:to>
                                    </p:set>
                                    <p:anim calcmode="lin" valueType="num">
                                      <p:cBhvr additive="base">
                                        <p:cTn id="43" dur="500" fill="hold"/>
                                        <p:tgtEl>
                                          <p:spTgt spid="8">
                                            <p:graphicEl>
                                              <a:dgm id="{A947D631-CB8F-4CC3-BA64-6582AF255292}"/>
                                            </p:graphicEl>
                                          </p:spTgt>
                                        </p:tgtEl>
                                        <p:attrNameLst>
                                          <p:attrName>ppt_x</p:attrName>
                                        </p:attrNameLst>
                                      </p:cBhvr>
                                      <p:tavLst>
                                        <p:tav tm="0">
                                          <p:val>
                                            <p:strVal val="#ppt_x"/>
                                          </p:val>
                                        </p:tav>
                                        <p:tav tm="100000">
                                          <p:val>
                                            <p:strVal val="#ppt_x"/>
                                          </p:val>
                                        </p:tav>
                                      </p:tavLst>
                                    </p:anim>
                                    <p:anim calcmode="lin" valueType="num">
                                      <p:cBhvr additive="base">
                                        <p:cTn id="44" dur="500" fill="hold"/>
                                        <p:tgtEl>
                                          <p:spTgt spid="8">
                                            <p:graphicEl>
                                              <a:dgm id="{A947D631-CB8F-4CC3-BA64-6582AF255292}"/>
                                            </p:graphic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8">
                                            <p:graphicEl>
                                              <a:dgm id="{4E112D8F-2879-46AC-8174-8BE8C4B9E952}"/>
                                            </p:graphicEl>
                                          </p:spTgt>
                                        </p:tgtEl>
                                        <p:attrNameLst>
                                          <p:attrName>style.visibility</p:attrName>
                                        </p:attrNameLst>
                                      </p:cBhvr>
                                      <p:to>
                                        <p:strVal val="visible"/>
                                      </p:to>
                                    </p:set>
                                    <p:anim calcmode="lin" valueType="num">
                                      <p:cBhvr additive="base">
                                        <p:cTn id="47" dur="500" fill="hold"/>
                                        <p:tgtEl>
                                          <p:spTgt spid="8">
                                            <p:graphicEl>
                                              <a:dgm id="{4E112D8F-2879-46AC-8174-8BE8C4B9E952}"/>
                                            </p:graphicEl>
                                          </p:spTgt>
                                        </p:tgtEl>
                                        <p:attrNameLst>
                                          <p:attrName>ppt_x</p:attrName>
                                        </p:attrNameLst>
                                      </p:cBhvr>
                                      <p:tavLst>
                                        <p:tav tm="0">
                                          <p:val>
                                            <p:strVal val="#ppt_x"/>
                                          </p:val>
                                        </p:tav>
                                        <p:tav tm="100000">
                                          <p:val>
                                            <p:strVal val="#ppt_x"/>
                                          </p:val>
                                        </p:tav>
                                      </p:tavLst>
                                    </p:anim>
                                    <p:anim calcmode="lin" valueType="num">
                                      <p:cBhvr additive="base">
                                        <p:cTn id="48" dur="500" fill="hold"/>
                                        <p:tgtEl>
                                          <p:spTgt spid="8">
                                            <p:graphicEl>
                                              <a:dgm id="{4E112D8F-2879-46AC-8174-8BE8C4B9E952}"/>
                                            </p:graphic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8">
                                            <p:graphicEl>
                                              <a:dgm id="{BE11E3DB-50FF-4B5D-9D2B-E77D36AA0A74}"/>
                                            </p:graphicEl>
                                          </p:spTgt>
                                        </p:tgtEl>
                                        <p:attrNameLst>
                                          <p:attrName>style.visibility</p:attrName>
                                        </p:attrNameLst>
                                      </p:cBhvr>
                                      <p:to>
                                        <p:strVal val="visible"/>
                                      </p:to>
                                    </p:set>
                                    <p:anim calcmode="lin" valueType="num">
                                      <p:cBhvr additive="base">
                                        <p:cTn id="53" dur="500" fill="hold"/>
                                        <p:tgtEl>
                                          <p:spTgt spid="8">
                                            <p:graphicEl>
                                              <a:dgm id="{BE11E3DB-50FF-4B5D-9D2B-E77D36AA0A74}"/>
                                            </p:graphicEl>
                                          </p:spTgt>
                                        </p:tgtEl>
                                        <p:attrNameLst>
                                          <p:attrName>ppt_x</p:attrName>
                                        </p:attrNameLst>
                                      </p:cBhvr>
                                      <p:tavLst>
                                        <p:tav tm="0">
                                          <p:val>
                                            <p:strVal val="#ppt_x"/>
                                          </p:val>
                                        </p:tav>
                                        <p:tav tm="100000">
                                          <p:val>
                                            <p:strVal val="#ppt_x"/>
                                          </p:val>
                                        </p:tav>
                                      </p:tavLst>
                                    </p:anim>
                                    <p:anim calcmode="lin" valueType="num">
                                      <p:cBhvr additive="base">
                                        <p:cTn id="54" dur="500" fill="hold"/>
                                        <p:tgtEl>
                                          <p:spTgt spid="8">
                                            <p:graphicEl>
                                              <a:dgm id="{BE11E3DB-50FF-4B5D-9D2B-E77D36AA0A74}"/>
                                            </p:graphic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8">
                                            <p:graphicEl>
                                              <a:dgm id="{3199A9C8-0CB2-47F8-B3C1-2BF5102A9403}"/>
                                            </p:graphicEl>
                                          </p:spTgt>
                                        </p:tgtEl>
                                        <p:attrNameLst>
                                          <p:attrName>style.visibility</p:attrName>
                                        </p:attrNameLst>
                                      </p:cBhvr>
                                      <p:to>
                                        <p:strVal val="visible"/>
                                      </p:to>
                                    </p:set>
                                    <p:anim calcmode="lin" valueType="num">
                                      <p:cBhvr additive="base">
                                        <p:cTn id="57" dur="500" fill="hold"/>
                                        <p:tgtEl>
                                          <p:spTgt spid="8">
                                            <p:graphicEl>
                                              <a:dgm id="{3199A9C8-0CB2-47F8-B3C1-2BF5102A9403}"/>
                                            </p:graphicEl>
                                          </p:spTgt>
                                        </p:tgtEl>
                                        <p:attrNameLst>
                                          <p:attrName>ppt_x</p:attrName>
                                        </p:attrNameLst>
                                      </p:cBhvr>
                                      <p:tavLst>
                                        <p:tav tm="0">
                                          <p:val>
                                            <p:strVal val="#ppt_x"/>
                                          </p:val>
                                        </p:tav>
                                        <p:tav tm="100000">
                                          <p:val>
                                            <p:strVal val="#ppt_x"/>
                                          </p:val>
                                        </p:tav>
                                      </p:tavLst>
                                    </p:anim>
                                    <p:anim calcmode="lin" valueType="num">
                                      <p:cBhvr additive="base">
                                        <p:cTn id="58" dur="500" fill="hold"/>
                                        <p:tgtEl>
                                          <p:spTgt spid="8">
                                            <p:graphicEl>
                                              <a:dgm id="{3199A9C8-0CB2-47F8-B3C1-2BF5102A9403}"/>
                                            </p:graphic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8">
                                            <p:graphicEl>
                                              <a:dgm id="{E0F081CB-DF4F-4DB0-A6BE-414E1A36F531}"/>
                                            </p:graphicEl>
                                          </p:spTgt>
                                        </p:tgtEl>
                                        <p:attrNameLst>
                                          <p:attrName>style.visibility</p:attrName>
                                        </p:attrNameLst>
                                      </p:cBhvr>
                                      <p:to>
                                        <p:strVal val="visible"/>
                                      </p:to>
                                    </p:set>
                                    <p:anim calcmode="lin" valueType="num">
                                      <p:cBhvr additive="base">
                                        <p:cTn id="63" dur="500" fill="hold"/>
                                        <p:tgtEl>
                                          <p:spTgt spid="8">
                                            <p:graphicEl>
                                              <a:dgm id="{E0F081CB-DF4F-4DB0-A6BE-414E1A36F531}"/>
                                            </p:graphicEl>
                                          </p:spTgt>
                                        </p:tgtEl>
                                        <p:attrNameLst>
                                          <p:attrName>ppt_x</p:attrName>
                                        </p:attrNameLst>
                                      </p:cBhvr>
                                      <p:tavLst>
                                        <p:tav tm="0">
                                          <p:val>
                                            <p:strVal val="#ppt_x"/>
                                          </p:val>
                                        </p:tav>
                                        <p:tav tm="100000">
                                          <p:val>
                                            <p:strVal val="#ppt_x"/>
                                          </p:val>
                                        </p:tav>
                                      </p:tavLst>
                                    </p:anim>
                                    <p:anim calcmode="lin" valueType="num">
                                      <p:cBhvr additive="base">
                                        <p:cTn id="64" dur="500" fill="hold"/>
                                        <p:tgtEl>
                                          <p:spTgt spid="8">
                                            <p:graphicEl>
                                              <a:dgm id="{E0F081CB-DF4F-4DB0-A6BE-414E1A36F531}"/>
                                            </p:graphicEl>
                                          </p:spTgt>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8">
                                            <p:graphicEl>
                                              <a:dgm id="{CB8752BE-C830-431A-97B9-28327D4351A2}"/>
                                            </p:graphicEl>
                                          </p:spTgt>
                                        </p:tgtEl>
                                        <p:attrNameLst>
                                          <p:attrName>style.visibility</p:attrName>
                                        </p:attrNameLst>
                                      </p:cBhvr>
                                      <p:to>
                                        <p:strVal val="visible"/>
                                      </p:to>
                                    </p:set>
                                    <p:anim calcmode="lin" valueType="num">
                                      <p:cBhvr additive="base">
                                        <p:cTn id="67" dur="500" fill="hold"/>
                                        <p:tgtEl>
                                          <p:spTgt spid="8">
                                            <p:graphicEl>
                                              <a:dgm id="{CB8752BE-C830-431A-97B9-28327D4351A2}"/>
                                            </p:graphicEl>
                                          </p:spTgt>
                                        </p:tgtEl>
                                        <p:attrNameLst>
                                          <p:attrName>ppt_x</p:attrName>
                                        </p:attrNameLst>
                                      </p:cBhvr>
                                      <p:tavLst>
                                        <p:tav tm="0">
                                          <p:val>
                                            <p:strVal val="#ppt_x"/>
                                          </p:val>
                                        </p:tav>
                                        <p:tav tm="100000">
                                          <p:val>
                                            <p:strVal val="#ppt_x"/>
                                          </p:val>
                                        </p:tav>
                                      </p:tavLst>
                                    </p:anim>
                                    <p:anim calcmode="lin" valueType="num">
                                      <p:cBhvr additive="base">
                                        <p:cTn id="68" dur="500" fill="hold"/>
                                        <p:tgtEl>
                                          <p:spTgt spid="8">
                                            <p:graphicEl>
                                              <a:dgm id="{CB8752BE-C830-431A-97B9-28327D4351A2}"/>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98769" y="1172307"/>
            <a:ext cx="9104923" cy="2677656"/>
          </a:xfrm>
          <a:prstGeom prst="rect">
            <a:avLst/>
          </a:prstGeom>
        </p:spPr>
        <p:txBody>
          <a:bodyPr wrap="square">
            <a:spAutoFit/>
          </a:bodyPr>
          <a:lstStyle/>
          <a:p>
            <a:pPr marL="457200" indent="-457200">
              <a:buFont typeface="Arial"/>
              <a:buChar char="•"/>
            </a:pPr>
            <a:endParaRPr lang="en-GB" sz="2800" dirty="0">
              <a:latin typeface="Comic Sans MS" pitchFamily="66" charset="0"/>
            </a:endParaRPr>
          </a:p>
          <a:p>
            <a:pPr marL="457200" indent="-457200">
              <a:buFont typeface="Arial"/>
              <a:buChar char="•"/>
            </a:pPr>
            <a:endParaRPr lang="en-GB" sz="2800" dirty="0" smtClean="0">
              <a:latin typeface="Comic Sans MS" pitchFamily="66" charset="0"/>
            </a:endParaRPr>
          </a:p>
          <a:p>
            <a:pPr marL="457200" indent="-457200">
              <a:buFont typeface="Arial"/>
              <a:buChar char="•"/>
            </a:pPr>
            <a:endParaRPr lang="en-GB" sz="2800" dirty="0">
              <a:latin typeface="Comic Sans MS" pitchFamily="66" charset="0"/>
            </a:endParaRPr>
          </a:p>
          <a:p>
            <a:pPr marL="457200" indent="-457200">
              <a:buFont typeface="Arial"/>
              <a:buChar char="•"/>
            </a:pPr>
            <a:endParaRPr lang="en-GB" sz="2800" dirty="0" smtClean="0">
              <a:latin typeface="Comic Sans MS" pitchFamily="66" charset="0"/>
            </a:endParaRPr>
          </a:p>
          <a:p>
            <a:pPr marL="457200" indent="-457200">
              <a:buFont typeface="Arial"/>
              <a:buChar char="•"/>
            </a:pPr>
            <a:endParaRPr lang="en-GB" sz="2800" dirty="0">
              <a:latin typeface="Comic Sans MS" pitchFamily="66" charset="0"/>
            </a:endParaRPr>
          </a:p>
          <a:p>
            <a:pPr marL="457200" indent="-457200">
              <a:buFont typeface="Arial"/>
              <a:buChar char="•"/>
            </a:pPr>
            <a:endParaRPr lang="en-GB" sz="2800" dirty="0">
              <a:latin typeface="Comic Sans MS" pitchFamily="66" charset="0"/>
            </a:endParaRPr>
          </a:p>
        </p:txBody>
      </p:sp>
      <p:sp>
        <p:nvSpPr>
          <p:cNvPr id="4" name="Text Placeholder 3"/>
          <p:cNvSpPr>
            <a:spLocks noGrp="1"/>
          </p:cNvSpPr>
          <p:nvPr>
            <p:ph type="body" sz="quarter" idx="12"/>
          </p:nvPr>
        </p:nvSpPr>
        <p:spPr>
          <a:xfrm>
            <a:off x="898769" y="769000"/>
            <a:ext cx="6851904" cy="1402269"/>
          </a:xfrm>
        </p:spPr>
        <p:txBody>
          <a:bodyPr/>
          <a:lstStyle/>
          <a:p>
            <a:r>
              <a:rPr lang="en-GB" sz="2800" dirty="0">
                <a:solidFill>
                  <a:srgbClr val="FF0000"/>
                </a:solidFill>
                <a:latin typeface="Comic Sans MS" pitchFamily="66" charset="0"/>
              </a:rPr>
              <a:t>Analysis</a:t>
            </a:r>
            <a:endParaRPr lang="en-US" sz="2800" dirty="0">
              <a:solidFill>
                <a:srgbClr val="FF0000"/>
              </a:solidFill>
            </a:endParaRPr>
          </a:p>
        </p:txBody>
      </p:sp>
      <p:sp>
        <p:nvSpPr>
          <p:cNvPr id="5" name="Text Placeholder 4"/>
          <p:cNvSpPr>
            <a:spLocks noGrp="1"/>
          </p:cNvSpPr>
          <p:nvPr>
            <p:ph type="body" sz="quarter" idx="13"/>
          </p:nvPr>
        </p:nvSpPr>
        <p:spPr>
          <a:xfrm>
            <a:off x="724486" y="2171268"/>
            <a:ext cx="8321822" cy="3494885"/>
          </a:xfrm>
        </p:spPr>
        <p:txBody>
          <a:bodyPr/>
          <a:lstStyle/>
          <a:p>
            <a:pPr marL="457200" indent="-457200">
              <a:buFont typeface="Arial"/>
              <a:buChar char="•"/>
            </a:pPr>
            <a:r>
              <a:rPr lang="en-GB" sz="2400" dirty="0">
                <a:latin typeface="Comic Sans MS" pitchFamily="66" charset="0"/>
              </a:rPr>
              <a:t>MAXqda2 – narratives &amp; field notes </a:t>
            </a:r>
          </a:p>
          <a:p>
            <a:pPr marL="457200" indent="-457200">
              <a:buFont typeface="Arial"/>
              <a:buChar char="•"/>
            </a:pPr>
            <a:r>
              <a:rPr lang="en-GB" sz="2400" dirty="0">
                <a:latin typeface="Comic Sans MS" pitchFamily="66" charset="0"/>
              </a:rPr>
              <a:t>Hermeneutic analysis – Interpretive process as described by </a:t>
            </a:r>
            <a:r>
              <a:rPr lang="en-GB" sz="2400" dirty="0" err="1">
                <a:latin typeface="Comic Sans MS" pitchFamily="66" charset="0"/>
              </a:rPr>
              <a:t>Crist</a:t>
            </a:r>
            <a:r>
              <a:rPr lang="en-GB" sz="2400" dirty="0">
                <a:latin typeface="Comic Sans MS" pitchFamily="66" charset="0"/>
              </a:rPr>
              <a:t> &amp; Tanner (2003)</a:t>
            </a:r>
          </a:p>
          <a:p>
            <a:pPr marL="457200" indent="-457200">
              <a:buFont typeface="Arial"/>
              <a:buChar char="•"/>
            </a:pPr>
            <a:r>
              <a:rPr lang="en-GB" sz="2400" dirty="0">
                <a:latin typeface="Comic Sans MS" pitchFamily="66" charset="0"/>
              </a:rPr>
              <a:t>Demonstrated a rigorous approach (</a:t>
            </a:r>
            <a:r>
              <a:rPr lang="en-GB" sz="2400" dirty="0" err="1">
                <a:latin typeface="Comic Sans MS" pitchFamily="66" charset="0"/>
              </a:rPr>
              <a:t>Plager</a:t>
            </a:r>
            <a:r>
              <a:rPr lang="en-GB" sz="2400" dirty="0">
                <a:latin typeface="Comic Sans MS" pitchFamily="66" charset="0"/>
              </a:rPr>
              <a:t> 1994</a:t>
            </a:r>
            <a:r>
              <a:rPr lang="en-GB" sz="2400" dirty="0" smtClean="0">
                <a:latin typeface="Comic Sans MS" pitchFamily="66" charset="0"/>
              </a:rPr>
              <a:t>)</a:t>
            </a:r>
          </a:p>
          <a:p>
            <a:pPr marL="457200" indent="-457200">
              <a:buFont typeface="Arial"/>
              <a:buChar char="•"/>
            </a:pPr>
            <a:r>
              <a:rPr lang="en-GB" sz="2400" dirty="0">
                <a:latin typeface="Comic Sans MS" pitchFamily="66" charset="0"/>
              </a:rPr>
              <a:t>Audit trail</a:t>
            </a:r>
          </a:p>
          <a:p>
            <a:pPr marL="457200" indent="-457200">
              <a:buFont typeface="Arial"/>
              <a:buChar char="•"/>
            </a:pPr>
            <a:endParaRPr lang="en-GB" sz="2400" dirty="0">
              <a:latin typeface="Comic Sans MS" pitchFamily="66" charset="0"/>
            </a:endParaRPr>
          </a:p>
          <a:p>
            <a:endParaRPr lang="en-US" dirty="0"/>
          </a:p>
        </p:txBody>
      </p:sp>
    </p:spTree>
    <p:extLst>
      <p:ext uri="{BB962C8B-B14F-4D97-AF65-F5344CB8AC3E}">
        <p14:creationId xmlns:p14="http://schemas.microsoft.com/office/powerpoint/2010/main" val="23049004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801077" y="280570"/>
            <a:ext cx="11000153" cy="1402269"/>
          </a:xfrm>
        </p:spPr>
        <p:txBody>
          <a:bodyPr/>
          <a:lstStyle/>
          <a:p>
            <a:pPr>
              <a:lnSpc>
                <a:spcPct val="100000"/>
              </a:lnSpc>
              <a:spcBef>
                <a:spcPts val="0"/>
              </a:spcBef>
            </a:pPr>
            <a:r>
              <a:rPr lang="en-GB" sz="2400" dirty="0">
                <a:solidFill>
                  <a:srgbClr val="FF0000"/>
                </a:solidFill>
                <a:latin typeface="Comic Sans MS" pitchFamily="66" charset="0"/>
              </a:rPr>
              <a:t>Findings: </a:t>
            </a:r>
            <a:r>
              <a:rPr lang="en-GB" sz="2400" dirty="0">
                <a:latin typeface="Comic Sans MS" pitchFamily="66" charset="0"/>
              </a:rPr>
              <a:t/>
            </a:r>
            <a:br>
              <a:rPr lang="en-GB" sz="2400" dirty="0">
                <a:latin typeface="Comic Sans MS" pitchFamily="66" charset="0"/>
              </a:rPr>
            </a:br>
            <a:endParaRPr lang="en-GB" sz="2400" dirty="0" smtClean="0">
              <a:latin typeface="Comic Sans MS" pitchFamily="66" charset="0"/>
            </a:endParaRPr>
          </a:p>
          <a:p>
            <a:pPr>
              <a:lnSpc>
                <a:spcPct val="100000"/>
              </a:lnSpc>
              <a:spcBef>
                <a:spcPts val="0"/>
              </a:spcBef>
            </a:pPr>
            <a:r>
              <a:rPr lang="en-GB" sz="2400" dirty="0" smtClean="0">
                <a:solidFill>
                  <a:schemeClr val="tx1">
                    <a:lumMod val="50000"/>
                    <a:lumOff val="50000"/>
                  </a:schemeClr>
                </a:solidFill>
                <a:latin typeface="Comic Sans MS" pitchFamily="66" charset="0"/>
              </a:rPr>
              <a:t>What </a:t>
            </a:r>
            <a:r>
              <a:rPr lang="en-GB" sz="2400" dirty="0">
                <a:solidFill>
                  <a:schemeClr val="tx1">
                    <a:lumMod val="50000"/>
                    <a:lumOff val="50000"/>
                  </a:schemeClr>
                </a:solidFill>
                <a:latin typeface="Comic Sans MS" pitchFamily="66" charset="0"/>
              </a:rPr>
              <a:t>women want from their postnatal care ..</a:t>
            </a:r>
            <a:r>
              <a:rPr lang="en-GB" sz="2400" dirty="0" smtClean="0">
                <a:solidFill>
                  <a:schemeClr val="tx1">
                    <a:lumMod val="50000"/>
                    <a:lumOff val="50000"/>
                  </a:schemeClr>
                </a:solidFill>
                <a:latin typeface="Comic Sans MS" pitchFamily="66" charset="0"/>
              </a:rPr>
              <a:t>.</a:t>
            </a:r>
            <a:r>
              <a:rPr lang="en-GB" sz="2400" dirty="0">
                <a:solidFill>
                  <a:schemeClr val="accent5"/>
                </a:solidFill>
                <a:latin typeface="Comic Sans MS" pitchFamily="66" charset="0"/>
              </a:rPr>
              <a:t> </a:t>
            </a:r>
            <a:r>
              <a:rPr lang="en-GB" sz="2400" dirty="0" smtClean="0">
                <a:solidFill>
                  <a:schemeClr val="accent5"/>
                </a:solidFill>
                <a:latin typeface="Comic Sans MS" pitchFamily="66" charset="0"/>
              </a:rPr>
              <a:t>Aspirations</a:t>
            </a:r>
            <a:endParaRPr lang="en-GB" sz="2400" dirty="0">
              <a:solidFill>
                <a:schemeClr val="accent5"/>
              </a:solidFill>
              <a:latin typeface="Comic Sans MS" pitchFamily="66" charset="0"/>
            </a:endParaRPr>
          </a:p>
          <a:p>
            <a:endParaRPr lang="en-GB" sz="3200" dirty="0">
              <a:solidFill>
                <a:schemeClr val="accent5"/>
              </a:solidFill>
              <a:latin typeface="Comic Sans MS" pitchFamily="66" charset="0"/>
            </a:endParaRPr>
          </a:p>
          <a:p>
            <a:endParaRPr lang="en-US" sz="2400" dirty="0">
              <a:solidFill>
                <a:schemeClr val="accent5"/>
              </a:solidFill>
              <a:latin typeface="Comic Sans MS" pitchFamily="66" charset="0"/>
            </a:endParaRPr>
          </a:p>
        </p:txBody>
      </p:sp>
      <p:sp>
        <p:nvSpPr>
          <p:cNvPr id="3" name="Text Placeholder 2"/>
          <p:cNvSpPr>
            <a:spLocks noGrp="1"/>
          </p:cNvSpPr>
          <p:nvPr>
            <p:ph type="body" sz="quarter" idx="13"/>
          </p:nvPr>
        </p:nvSpPr>
        <p:spPr>
          <a:xfrm>
            <a:off x="904099" y="1892444"/>
            <a:ext cx="8536745" cy="3206750"/>
          </a:xfrm>
        </p:spPr>
        <p:txBody>
          <a:bodyPr/>
          <a:lstStyle/>
          <a:p>
            <a:r>
              <a:rPr lang="en-GB" sz="2400" dirty="0" err="1">
                <a:solidFill>
                  <a:schemeClr val="accent5">
                    <a:lumMod val="75000"/>
                  </a:schemeClr>
                </a:solidFill>
                <a:latin typeface="Comic Sans MS" pitchFamily="66" charset="0"/>
              </a:rPr>
              <a:t>Presencing</a:t>
            </a:r>
            <a:endParaRPr lang="en-GB" sz="2400" dirty="0">
              <a:solidFill>
                <a:schemeClr val="accent5">
                  <a:lumMod val="75000"/>
                </a:schemeClr>
              </a:solidFill>
              <a:latin typeface="Comic Sans MS" pitchFamily="66" charset="0"/>
            </a:endParaRPr>
          </a:p>
          <a:p>
            <a:pPr marL="0" indent="0">
              <a:lnSpc>
                <a:spcPct val="120000"/>
              </a:lnSpc>
              <a:spcBef>
                <a:spcPts val="0"/>
              </a:spcBef>
              <a:buNone/>
            </a:pPr>
            <a:r>
              <a:rPr lang="en-GB" sz="2400" i="1" dirty="0" smtClean="0">
                <a:latin typeface="Comic Sans MS" pitchFamily="66" charset="0"/>
              </a:rPr>
              <a:t>	‘Someone </a:t>
            </a:r>
            <a:r>
              <a:rPr lang="en-GB" sz="2400" i="1" dirty="0">
                <a:latin typeface="Comic Sans MS" pitchFamily="66" charset="0"/>
              </a:rPr>
              <a:t>who had a presence, someone who would </a:t>
            </a:r>
            <a:r>
              <a:rPr lang="en-GB" sz="2400" i="1" dirty="0" smtClean="0">
                <a:latin typeface="Comic Sans MS" pitchFamily="66" charset="0"/>
              </a:rPr>
              <a:t>	actively </a:t>
            </a:r>
            <a:r>
              <a:rPr lang="en-GB" sz="2400" i="1" dirty="0">
                <a:latin typeface="Comic Sans MS" pitchFamily="66" charset="0"/>
              </a:rPr>
              <a:t>listen to their concerns, no matter how </a:t>
            </a:r>
            <a:r>
              <a:rPr lang="en-GB" sz="2400" i="1" dirty="0" smtClean="0">
                <a:latin typeface="Comic Sans MS" pitchFamily="66" charset="0"/>
              </a:rPr>
              <a:t>	trivial’. </a:t>
            </a:r>
            <a:endParaRPr lang="en-GB" sz="2400" i="1" dirty="0">
              <a:latin typeface="Comic Sans MS" pitchFamily="66" charset="0"/>
            </a:endParaRPr>
          </a:p>
          <a:p>
            <a:r>
              <a:rPr lang="en-GB" sz="2400" dirty="0" smtClean="0">
                <a:solidFill>
                  <a:schemeClr val="accent5">
                    <a:lumMod val="75000"/>
                  </a:schemeClr>
                </a:solidFill>
                <a:latin typeface="Comic Sans MS" pitchFamily="66" charset="0"/>
              </a:rPr>
              <a:t>Breastfeeding </a:t>
            </a:r>
            <a:r>
              <a:rPr lang="en-GB" sz="2400" dirty="0">
                <a:solidFill>
                  <a:schemeClr val="accent5">
                    <a:lumMod val="75000"/>
                  </a:schemeClr>
                </a:solidFill>
                <a:latin typeface="Comic Sans MS" pitchFamily="66" charset="0"/>
              </a:rPr>
              <a:t>help &amp; </a:t>
            </a:r>
            <a:r>
              <a:rPr lang="en-GB" sz="2400" dirty="0" smtClean="0">
                <a:solidFill>
                  <a:schemeClr val="accent5">
                    <a:lumMod val="75000"/>
                  </a:schemeClr>
                </a:solidFill>
                <a:latin typeface="Comic Sans MS" pitchFamily="66" charset="0"/>
              </a:rPr>
              <a:t>support</a:t>
            </a:r>
            <a:r>
              <a:rPr lang="mr-IN" sz="2400" dirty="0" smtClean="0">
                <a:solidFill>
                  <a:schemeClr val="accent5">
                    <a:lumMod val="75000"/>
                  </a:schemeClr>
                </a:solidFill>
                <a:latin typeface="Comic Sans MS" pitchFamily="66" charset="0"/>
              </a:rPr>
              <a:t>…</a:t>
            </a:r>
            <a:endParaRPr lang="en-GB" sz="2400" dirty="0" smtClean="0">
              <a:solidFill>
                <a:schemeClr val="accent5">
                  <a:lumMod val="75000"/>
                </a:schemeClr>
              </a:solidFill>
              <a:latin typeface="Comic Sans MS" pitchFamily="66" charset="0"/>
            </a:endParaRPr>
          </a:p>
          <a:p>
            <a:r>
              <a:rPr lang="en-GB" sz="2400" dirty="0">
                <a:solidFill>
                  <a:schemeClr val="accent5">
                    <a:lumMod val="75000"/>
                  </a:schemeClr>
                </a:solidFill>
                <a:latin typeface="Comic Sans MS" pitchFamily="66" charset="0"/>
              </a:rPr>
              <a:t>Dispirited perception of postnatal care</a:t>
            </a:r>
          </a:p>
          <a:p>
            <a:pPr marL="0" indent="0">
              <a:buNone/>
            </a:pPr>
            <a:endParaRPr lang="en-GB" sz="2400" dirty="0">
              <a:solidFill>
                <a:schemeClr val="accent5">
                  <a:lumMod val="75000"/>
                </a:schemeClr>
              </a:solidFill>
              <a:latin typeface="Comic Sans MS" pitchFamily="66" charset="0"/>
            </a:endParaRPr>
          </a:p>
          <a:p>
            <a:endParaRPr lang="en-GB" sz="2400" dirty="0">
              <a:solidFill>
                <a:schemeClr val="accent5">
                  <a:lumMod val="75000"/>
                </a:schemeClr>
              </a:solidFill>
              <a:latin typeface="Comic Sans MS" pitchFamily="66" charset="0"/>
            </a:endParaRPr>
          </a:p>
          <a:p>
            <a:pPr>
              <a:lnSpc>
                <a:spcPct val="120000"/>
              </a:lnSpc>
              <a:spcBef>
                <a:spcPts val="0"/>
              </a:spcBef>
              <a:buNone/>
            </a:pPr>
            <a:endParaRPr lang="en-GB" sz="2400" dirty="0">
              <a:solidFill>
                <a:schemeClr val="accent5">
                  <a:lumMod val="75000"/>
                </a:schemeClr>
              </a:solidFill>
              <a:latin typeface="Comic Sans MS" pitchFamily="66" charset="0"/>
            </a:endParaRPr>
          </a:p>
          <a:p>
            <a:pPr marL="0" indent="0">
              <a:buNone/>
            </a:pPr>
            <a:endParaRPr lang="en-US" dirty="0"/>
          </a:p>
        </p:txBody>
      </p:sp>
    </p:spTree>
    <p:extLst>
      <p:ext uri="{BB962C8B-B14F-4D97-AF65-F5344CB8AC3E}">
        <p14:creationId xmlns:p14="http://schemas.microsoft.com/office/powerpoint/2010/main" val="310540328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5"/>
  <p:tag name="ARTICULATE_DESIGN_ID_MS OPENER" val="lbDLiFxQ"/>
  <p:tag name="ARTICULATE_DESIGN_ID_MP OPENER" val="WocVa4g7"/>
  <p:tag name="ARTICULATE_DESIGN_ID_NM OPENER" val="SZ7EF6zR"/>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AHSS open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BS open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CCE open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EEECS open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HAPP open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Law open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MAE open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MDBS open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MP open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NBE open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NM open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CIT open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Pharmacy open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Psychology open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SSESW open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Whi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Gre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Re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Full pic">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EPS open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GPSJ open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IGFS open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IHS open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MHLS open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MS open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AEL open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9809</TotalTime>
  <Words>964</Words>
  <Application>Microsoft Office PowerPoint</Application>
  <PresentationFormat>Widescreen</PresentationFormat>
  <Paragraphs>122</Paragraphs>
  <Slides>17</Slides>
  <Notes>2</Notes>
  <HiddenSlides>0</HiddenSlides>
  <MMClips>0</MMClips>
  <ScaleCrop>false</ScaleCrop>
  <HeadingPairs>
    <vt:vector size="6" baseType="variant">
      <vt:variant>
        <vt:lpstr>Fonts Used</vt:lpstr>
      </vt:variant>
      <vt:variant>
        <vt:i4>7</vt:i4>
      </vt:variant>
      <vt:variant>
        <vt:lpstr>Theme</vt:lpstr>
      </vt:variant>
      <vt:variant>
        <vt:i4>26</vt:i4>
      </vt:variant>
      <vt:variant>
        <vt:lpstr>Slide Titles</vt:lpstr>
      </vt:variant>
      <vt:variant>
        <vt:i4>17</vt:i4>
      </vt:variant>
    </vt:vector>
  </HeadingPairs>
  <TitlesOfParts>
    <vt:vector size="50" baseType="lpstr">
      <vt:lpstr>Arial</vt:lpstr>
      <vt:lpstr>Arial Narrow</vt:lpstr>
      <vt:lpstr>Calibri</vt:lpstr>
      <vt:lpstr>Calibri Light</vt:lpstr>
      <vt:lpstr>Comic Sans MS</vt:lpstr>
      <vt:lpstr>Mangal</vt:lpstr>
      <vt:lpstr>Wingdings</vt:lpstr>
      <vt:lpstr>AHSS opener</vt:lpstr>
      <vt:lpstr>ECIT opener</vt:lpstr>
      <vt:lpstr>EPS opener</vt:lpstr>
      <vt:lpstr>GPSJ opener</vt:lpstr>
      <vt:lpstr>IGFS opener</vt:lpstr>
      <vt:lpstr>IHS opener</vt:lpstr>
      <vt:lpstr>MHLS opener</vt:lpstr>
      <vt:lpstr>MS opener</vt:lpstr>
      <vt:lpstr>AEL opener</vt:lpstr>
      <vt:lpstr>BS opener</vt:lpstr>
      <vt:lpstr>CCE opener</vt:lpstr>
      <vt:lpstr>EEECS opener</vt:lpstr>
      <vt:lpstr>HAPP opener</vt:lpstr>
      <vt:lpstr>Law opener</vt:lpstr>
      <vt:lpstr>MAE opener</vt:lpstr>
      <vt:lpstr>MDBS opener</vt:lpstr>
      <vt:lpstr>MP opener</vt:lpstr>
      <vt:lpstr>NBE opener</vt:lpstr>
      <vt:lpstr>NM opener</vt:lpstr>
      <vt:lpstr>Pharmacy opener</vt:lpstr>
      <vt:lpstr>Psychology opener</vt:lpstr>
      <vt:lpstr>SSESW opener</vt:lpstr>
      <vt:lpstr>White</vt:lpstr>
      <vt:lpstr>Grey</vt:lpstr>
      <vt:lpstr>Red</vt:lpstr>
      <vt:lpstr>Full pic</vt:lpstr>
      <vt:lpstr>PowerPoint Presentation</vt:lpstr>
      <vt:lpstr>PowerPoint Presentation</vt:lpstr>
      <vt:lpstr>PowerPoint Presentation</vt:lpstr>
      <vt:lpstr>PowerPoint Presentation</vt:lpstr>
      <vt:lpstr>PowerPoint Presentation</vt:lpstr>
      <vt:lpstr>PowerPoint Presentation</vt:lpstr>
      <vt:lpstr>Research process, recruitment &amp; data collection</vt:lpstr>
      <vt:lpstr>PowerPoint Presentation</vt:lpstr>
      <vt:lpstr>PowerPoint Presentation</vt:lpstr>
      <vt:lpstr>Breastfeeding help &amp; support - Aspirations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 Birch</dc:creator>
  <cp:lastModifiedBy>McCullough, Julie</cp:lastModifiedBy>
  <cp:revision>265</cp:revision>
  <dcterms:created xsi:type="dcterms:W3CDTF">2017-06-15T13:38:57Z</dcterms:created>
  <dcterms:modified xsi:type="dcterms:W3CDTF">2018-11-08T20:25:54Z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AF566DEC-970A-49C0-B5DA-EF75EF38CE26</vt:lpwstr>
  </property>
  <property fmtid="{D5CDD505-2E9C-101B-9397-08002B2CF9AE}" pid="3" name="ArticulatePath">
    <vt:lpwstr>MasterSlidesQUB</vt:lpwstr>
  </property>
</Properties>
</file>