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8" r:id="rId1"/>
    <p:sldMasterId id="2147483705" r:id="rId2"/>
    <p:sldMasterId id="2147483669" r:id="rId3"/>
    <p:sldMasterId id="2147483674" r:id="rId4"/>
  </p:sldMasterIdLst>
  <p:notesMasterIdLst>
    <p:notesMasterId r:id="rId14"/>
  </p:notesMasterIdLst>
  <p:handoutMasterIdLst>
    <p:handoutMasterId r:id="rId15"/>
  </p:handoutMasterIdLst>
  <p:sldIdLst>
    <p:sldId id="270" r:id="rId5"/>
    <p:sldId id="272" r:id="rId6"/>
    <p:sldId id="275" r:id="rId7"/>
    <p:sldId id="266" r:id="rId8"/>
    <p:sldId id="278" r:id="rId9"/>
    <p:sldId id="276" r:id="rId10"/>
    <p:sldId id="277" r:id="rId11"/>
    <p:sldId id="273" r:id="rId12"/>
    <p:sldId id="274" r:id="rId13"/>
  </p:sldIdLst>
  <p:sldSz cx="9144000" cy="6858000" type="screen4x3"/>
  <p:notesSz cx="6858000" cy="13144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A360"/>
    <a:srgbClr val="8B7A39"/>
    <a:srgbClr val="31302F"/>
    <a:srgbClr val="4F4E4D"/>
    <a:srgbClr val="3D0029"/>
    <a:srgbClr val="531C40"/>
    <a:srgbClr val="1A2A4F"/>
    <a:srgbClr val="6E375E"/>
    <a:srgbClr val="0A142D"/>
    <a:srgbClr val="3C05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5C6B85-35A7-4C52-91BE-74C8E7E5E450}" v="3" dt="2018-11-07T23:55:58.117"/>
    <p1510:client id="{C63589AD-B1AB-4BCB-8D54-9A500C30AC2F}" v="12" dt="2018-11-07T23:38:07.6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0445" autoAdjust="0"/>
  </p:normalViewPr>
  <p:slideViewPr>
    <p:cSldViewPr snapToGrid="0">
      <p:cViewPr varScale="1">
        <p:scale>
          <a:sx n="37" d="100"/>
          <a:sy n="37" d="100"/>
        </p:scale>
        <p:origin x="2934" y="42"/>
      </p:cViewPr>
      <p:guideLst>
        <p:guide orient="horz"/>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on Guille" userId="S::guille-s1@ulster.ac.uk::531c9d5b-c6f9-483c-8d1a-b07b13fb5272" providerId="AD" clId="Web-{C63589AD-B1AB-4BCB-8D54-9A500C30AC2F}"/>
    <pc:docChg chg="addSld modSld sldOrd">
      <pc:chgData name="Sharon Guille" userId="S::guille-s1@ulster.ac.uk::531c9d5b-c6f9-483c-8d1a-b07b13fb5272" providerId="AD" clId="Web-{C63589AD-B1AB-4BCB-8D54-9A500C30AC2F}" dt="2018-11-07T23:38:07.668" v="993" actId="20577"/>
      <pc:docMkLst>
        <pc:docMk/>
      </pc:docMkLst>
      <pc:sldChg chg="modNotes">
        <pc:chgData name="Sharon Guille" userId="S::guille-s1@ulster.ac.uk::531c9d5b-c6f9-483c-8d1a-b07b13fb5272" providerId="AD" clId="Web-{C63589AD-B1AB-4BCB-8D54-9A500C30AC2F}" dt="2018-11-07T23:33:46.729" v="905"/>
        <pc:sldMkLst>
          <pc:docMk/>
          <pc:sldMk cId="334471345" sldId="266"/>
        </pc:sldMkLst>
      </pc:sldChg>
      <pc:sldChg chg="ord">
        <pc:chgData name="Sharon Guille" userId="S::guille-s1@ulster.ac.uk::531c9d5b-c6f9-483c-8d1a-b07b13fb5272" providerId="AD" clId="Web-{C63589AD-B1AB-4BCB-8D54-9A500C30AC2F}" dt="2018-11-07T22:59:51.884" v="0"/>
        <pc:sldMkLst>
          <pc:docMk/>
          <pc:sldMk cId="2259063849" sldId="272"/>
        </pc:sldMkLst>
      </pc:sldChg>
      <pc:sldChg chg="modSp">
        <pc:chgData name="Sharon Guille" userId="S::guille-s1@ulster.ac.uk::531c9d5b-c6f9-483c-8d1a-b07b13fb5272" providerId="AD" clId="Web-{C63589AD-B1AB-4BCB-8D54-9A500C30AC2F}" dt="2018-11-07T23:38:07.668" v="993" actId="20577"/>
        <pc:sldMkLst>
          <pc:docMk/>
          <pc:sldMk cId="3205372807" sldId="273"/>
        </pc:sldMkLst>
        <pc:spChg chg="mod">
          <ac:chgData name="Sharon Guille" userId="S::guille-s1@ulster.ac.uk::531c9d5b-c6f9-483c-8d1a-b07b13fb5272" providerId="AD" clId="Web-{C63589AD-B1AB-4BCB-8D54-9A500C30AC2F}" dt="2018-11-07T23:38:07.668" v="993" actId="20577"/>
          <ac:spMkLst>
            <pc:docMk/>
            <pc:sldMk cId="3205372807" sldId="273"/>
            <ac:spMk id="2" creationId="{186C9033-E6ED-46D4-BB60-6DE7B073560D}"/>
          </ac:spMkLst>
        </pc:spChg>
        <pc:spChg chg="mod">
          <ac:chgData name="Sharon Guille" userId="S::guille-s1@ulster.ac.uk::531c9d5b-c6f9-483c-8d1a-b07b13fb5272" providerId="AD" clId="Web-{C63589AD-B1AB-4BCB-8D54-9A500C30AC2F}" dt="2018-11-07T23:34:23.557" v="917" actId="20577"/>
          <ac:spMkLst>
            <pc:docMk/>
            <pc:sldMk cId="3205372807" sldId="273"/>
            <ac:spMk id="3" creationId="{10201076-ED24-45DA-BDFE-36391FBC6332}"/>
          </ac:spMkLst>
        </pc:spChg>
      </pc:sldChg>
      <pc:sldChg chg="ord modNotes">
        <pc:chgData name="Sharon Guille" userId="S::guille-s1@ulster.ac.uk::531c9d5b-c6f9-483c-8d1a-b07b13fb5272" providerId="AD" clId="Web-{C63589AD-B1AB-4BCB-8D54-9A500C30AC2F}" dt="2018-11-07T23:03:52.323" v="33"/>
        <pc:sldMkLst>
          <pc:docMk/>
          <pc:sldMk cId="3060429224" sldId="275"/>
        </pc:sldMkLst>
      </pc:sldChg>
      <pc:sldChg chg="modSp new">
        <pc:chgData name="Sharon Guille" userId="S::guille-s1@ulster.ac.uk::531c9d5b-c6f9-483c-8d1a-b07b13fb5272" providerId="AD" clId="Web-{C63589AD-B1AB-4BCB-8D54-9A500C30AC2F}" dt="2018-11-07T23:38:04.496" v="991" actId="20577"/>
        <pc:sldMkLst>
          <pc:docMk/>
          <pc:sldMk cId="1141135996" sldId="278"/>
        </pc:sldMkLst>
        <pc:spChg chg="mod">
          <ac:chgData name="Sharon Guille" userId="S::guille-s1@ulster.ac.uk::531c9d5b-c6f9-483c-8d1a-b07b13fb5272" providerId="AD" clId="Web-{C63589AD-B1AB-4BCB-8D54-9A500C30AC2F}" dt="2018-11-07T23:38:04.496" v="991" actId="20577"/>
          <ac:spMkLst>
            <pc:docMk/>
            <pc:sldMk cId="1141135996" sldId="278"/>
            <ac:spMk id="2" creationId="{A59F96C8-CC8E-45EB-9573-A9107D5DB24A}"/>
          </ac:spMkLst>
        </pc:spChg>
        <pc:spChg chg="mod">
          <ac:chgData name="Sharon Guille" userId="S::guille-s1@ulster.ac.uk::531c9d5b-c6f9-483c-8d1a-b07b13fb5272" providerId="AD" clId="Web-{C63589AD-B1AB-4BCB-8D54-9A500C30AC2F}" dt="2018-11-07T23:35:10.510" v="926" actId="20577"/>
          <ac:spMkLst>
            <pc:docMk/>
            <pc:sldMk cId="1141135996" sldId="278"/>
            <ac:spMk id="3" creationId="{981F314C-1449-4125-87E9-584575169D7F}"/>
          </ac:spMkLst>
        </pc:spChg>
        <pc:spChg chg="mod">
          <ac:chgData name="Sharon Guille" userId="S::guille-s1@ulster.ac.uk::531c9d5b-c6f9-483c-8d1a-b07b13fb5272" providerId="AD" clId="Web-{C63589AD-B1AB-4BCB-8D54-9A500C30AC2F}" dt="2018-11-07T23:35:59.479" v="969" actId="20577"/>
          <ac:spMkLst>
            <pc:docMk/>
            <pc:sldMk cId="1141135996" sldId="278"/>
            <ac:spMk id="4" creationId="{E69A1EA5-421A-4E80-BBCC-BD7D10717EBE}"/>
          </ac:spMkLst>
        </pc:spChg>
      </pc:sldChg>
    </pc:docChg>
  </pc:docChgLst>
  <pc:docChgLst>
    <pc:chgData name="Sharon Guille" userId="S::guille-s1@ulster.ac.uk::531c9d5b-c6f9-483c-8d1a-b07b13fb5272" providerId="AD" clId="Web-{ABCC5358-7474-4F0F-98D0-490776D6FEFA}"/>
    <pc:docChg chg="addSld delSld modSld sldOrd">
      <pc:chgData name="Sharon Guille" userId="S::guille-s1@ulster.ac.uk::531c9d5b-c6f9-483c-8d1a-b07b13fb5272" providerId="AD" clId="Web-{ABCC5358-7474-4F0F-98D0-490776D6FEFA}" dt="2018-11-06T17:21:53.159" v="772"/>
      <pc:docMkLst>
        <pc:docMk/>
      </pc:docMkLst>
      <pc:sldChg chg="addSp delSp modSp modNotes">
        <pc:chgData name="Sharon Guille" userId="S::guille-s1@ulster.ac.uk::531c9d5b-c6f9-483c-8d1a-b07b13fb5272" providerId="AD" clId="Web-{ABCC5358-7474-4F0F-98D0-490776D6FEFA}" dt="2018-11-06T14:29:07.695" v="340"/>
        <pc:sldMkLst>
          <pc:docMk/>
          <pc:sldMk cId="334471345" sldId="266"/>
        </pc:sldMkLst>
        <pc:spChg chg="del mod">
          <ac:chgData name="Sharon Guille" userId="S::guille-s1@ulster.ac.uk::531c9d5b-c6f9-483c-8d1a-b07b13fb5272" providerId="AD" clId="Web-{ABCC5358-7474-4F0F-98D0-490776D6FEFA}" dt="2018-11-06T13:37:16.889" v="147"/>
          <ac:spMkLst>
            <pc:docMk/>
            <pc:sldMk cId="334471345" sldId="266"/>
            <ac:spMk id="2" creationId="{00000000-0000-0000-0000-000000000000}"/>
          </ac:spMkLst>
        </pc:spChg>
        <pc:spChg chg="add del mod">
          <ac:chgData name="Sharon Guille" userId="S::guille-s1@ulster.ac.uk::531c9d5b-c6f9-483c-8d1a-b07b13fb5272" providerId="AD" clId="Web-{ABCC5358-7474-4F0F-98D0-490776D6FEFA}" dt="2018-11-06T14:00:43.270" v="317" actId="20577"/>
          <ac:spMkLst>
            <pc:docMk/>
            <pc:sldMk cId="334471345" sldId="266"/>
            <ac:spMk id="4" creationId="{00000000-0000-0000-0000-000000000000}"/>
          </ac:spMkLst>
        </pc:spChg>
        <pc:spChg chg="add del mod">
          <ac:chgData name="Sharon Guille" userId="S::guille-s1@ulster.ac.uk::531c9d5b-c6f9-483c-8d1a-b07b13fb5272" providerId="AD" clId="Web-{ABCC5358-7474-4F0F-98D0-490776D6FEFA}" dt="2018-11-06T13:24:26.452" v="43"/>
          <ac:spMkLst>
            <pc:docMk/>
            <pc:sldMk cId="334471345" sldId="266"/>
            <ac:spMk id="5" creationId="{9398B42E-C091-48D5-8F14-48F6D1D606AD}"/>
          </ac:spMkLst>
        </pc:spChg>
        <pc:spChg chg="add del mod">
          <ac:chgData name="Sharon Guille" userId="S::guille-s1@ulster.ac.uk::531c9d5b-c6f9-483c-8d1a-b07b13fb5272" providerId="AD" clId="Web-{ABCC5358-7474-4F0F-98D0-490776D6FEFA}" dt="2018-11-06T13:37:27.483" v="148"/>
          <ac:spMkLst>
            <pc:docMk/>
            <pc:sldMk cId="334471345" sldId="266"/>
            <ac:spMk id="7" creationId="{4E69F72F-673C-4382-829D-C120A92B7805}"/>
          </ac:spMkLst>
        </pc:spChg>
      </pc:sldChg>
      <pc:sldChg chg="modSp">
        <pc:chgData name="Sharon Guille" userId="S::guille-s1@ulster.ac.uk::531c9d5b-c6f9-483c-8d1a-b07b13fb5272" providerId="AD" clId="Web-{ABCC5358-7474-4F0F-98D0-490776D6FEFA}" dt="2018-11-06T15:27:25.782" v="573" actId="20577"/>
        <pc:sldMkLst>
          <pc:docMk/>
          <pc:sldMk cId="2269689480" sldId="270"/>
        </pc:sldMkLst>
        <pc:spChg chg="mod">
          <ac:chgData name="Sharon Guille" userId="S::guille-s1@ulster.ac.uk::531c9d5b-c6f9-483c-8d1a-b07b13fb5272" providerId="AD" clId="Web-{ABCC5358-7474-4F0F-98D0-490776D6FEFA}" dt="2018-11-06T15:27:25.782" v="573" actId="20577"/>
          <ac:spMkLst>
            <pc:docMk/>
            <pc:sldMk cId="2269689480" sldId="270"/>
            <ac:spMk id="3" creationId="{00000000-0000-0000-0000-000000000000}"/>
          </ac:spMkLst>
        </pc:spChg>
      </pc:sldChg>
      <pc:sldChg chg="modSp add ord">
        <pc:chgData name="Sharon Guille" userId="S::guille-s1@ulster.ac.uk::531c9d5b-c6f9-483c-8d1a-b07b13fb5272" providerId="AD" clId="Web-{ABCC5358-7474-4F0F-98D0-490776D6FEFA}" dt="2018-11-06T13:44:05.358" v="244" actId="20577"/>
        <pc:sldMkLst>
          <pc:docMk/>
          <pc:sldMk cId="2259063849" sldId="272"/>
        </pc:sldMkLst>
        <pc:spChg chg="mod">
          <ac:chgData name="Sharon Guille" userId="S::guille-s1@ulster.ac.uk::531c9d5b-c6f9-483c-8d1a-b07b13fb5272" providerId="AD" clId="Web-{ABCC5358-7474-4F0F-98D0-490776D6FEFA}" dt="2018-11-06T13:44:05.358" v="244" actId="20577"/>
          <ac:spMkLst>
            <pc:docMk/>
            <pc:sldMk cId="2259063849" sldId="272"/>
            <ac:spMk id="3" creationId="{1E80C26C-B19F-4642-8278-FE46726FC3DE}"/>
          </ac:spMkLst>
        </pc:spChg>
      </pc:sldChg>
      <pc:sldChg chg="addSp delSp modSp new">
        <pc:chgData name="Sharon Guille" userId="S::guille-s1@ulster.ac.uk::531c9d5b-c6f9-483c-8d1a-b07b13fb5272" providerId="AD" clId="Web-{ABCC5358-7474-4F0F-98D0-490776D6FEFA}" dt="2018-11-06T17:02:56.400" v="760" actId="20577"/>
        <pc:sldMkLst>
          <pc:docMk/>
          <pc:sldMk cId="3205372807" sldId="273"/>
        </pc:sldMkLst>
        <pc:spChg chg="mod">
          <ac:chgData name="Sharon Guille" userId="S::guille-s1@ulster.ac.uk::531c9d5b-c6f9-483c-8d1a-b07b13fb5272" providerId="AD" clId="Web-{ABCC5358-7474-4F0F-98D0-490776D6FEFA}" dt="2018-11-06T17:02:56.400" v="760" actId="20577"/>
          <ac:spMkLst>
            <pc:docMk/>
            <pc:sldMk cId="3205372807" sldId="273"/>
            <ac:spMk id="2" creationId="{186C9033-E6ED-46D4-BB60-6DE7B073560D}"/>
          </ac:spMkLst>
        </pc:spChg>
        <pc:spChg chg="mod">
          <ac:chgData name="Sharon Guille" userId="S::guille-s1@ulster.ac.uk::531c9d5b-c6f9-483c-8d1a-b07b13fb5272" providerId="AD" clId="Web-{ABCC5358-7474-4F0F-98D0-490776D6FEFA}" dt="2018-11-06T14:21:37.849" v="337" actId="20577"/>
          <ac:spMkLst>
            <pc:docMk/>
            <pc:sldMk cId="3205372807" sldId="273"/>
            <ac:spMk id="3" creationId="{10201076-ED24-45DA-BDFE-36391FBC6332}"/>
          </ac:spMkLst>
        </pc:spChg>
        <pc:spChg chg="del">
          <ac:chgData name="Sharon Guille" userId="S::guille-s1@ulster.ac.uk::531c9d5b-c6f9-483c-8d1a-b07b13fb5272" providerId="AD" clId="Web-{ABCC5358-7474-4F0F-98D0-490776D6FEFA}" dt="2018-11-06T13:32:08.625" v="109"/>
          <ac:spMkLst>
            <pc:docMk/>
            <pc:sldMk cId="3205372807" sldId="273"/>
            <ac:spMk id="4" creationId="{C58718C9-B971-41BF-9855-345D9B9FB281}"/>
          </ac:spMkLst>
        </pc:spChg>
        <pc:graphicFrameChg chg="add del mod modGraphic">
          <ac:chgData name="Sharon Guille" userId="S::guille-s1@ulster.ac.uk::531c9d5b-c6f9-483c-8d1a-b07b13fb5272" providerId="AD" clId="Web-{ABCC5358-7474-4F0F-98D0-490776D6FEFA}" dt="2018-11-06T15:48:58.346" v="750"/>
          <ac:graphicFrameMkLst>
            <pc:docMk/>
            <pc:sldMk cId="3205372807" sldId="273"/>
            <ac:graphicFrameMk id="6" creationId="{481005F3-35D6-4845-9985-7997C39B0903}"/>
          </ac:graphicFrameMkLst>
        </pc:graphicFrameChg>
        <pc:graphicFrameChg chg="add del mod modGraphic">
          <ac:chgData name="Sharon Guille" userId="S::guille-s1@ulster.ac.uk::531c9d5b-c6f9-483c-8d1a-b07b13fb5272" providerId="AD" clId="Web-{ABCC5358-7474-4F0F-98D0-490776D6FEFA}" dt="2018-11-06T15:50:30.991" v="758"/>
          <ac:graphicFrameMkLst>
            <pc:docMk/>
            <pc:sldMk cId="3205372807" sldId="273"/>
            <ac:graphicFrameMk id="8" creationId="{57A0585A-3982-4A19-914E-383B44F13120}"/>
          </ac:graphicFrameMkLst>
        </pc:graphicFrameChg>
      </pc:sldChg>
      <pc:sldChg chg="addSp delSp modSp add">
        <pc:chgData name="Sharon Guille" userId="S::guille-s1@ulster.ac.uk::531c9d5b-c6f9-483c-8d1a-b07b13fb5272" providerId="AD" clId="Web-{ABCC5358-7474-4F0F-98D0-490776D6FEFA}" dt="2018-11-06T13:57:50.998" v="308" actId="14100"/>
        <pc:sldMkLst>
          <pc:docMk/>
          <pc:sldMk cId="1578268290" sldId="274"/>
        </pc:sldMkLst>
        <pc:spChg chg="del">
          <ac:chgData name="Sharon Guille" userId="S::guille-s1@ulster.ac.uk::531c9d5b-c6f9-483c-8d1a-b07b13fb5272" providerId="AD" clId="Web-{ABCC5358-7474-4F0F-98D0-490776D6FEFA}" dt="2018-11-06T13:47:20.896" v="266"/>
          <ac:spMkLst>
            <pc:docMk/>
            <pc:sldMk cId="1578268290" sldId="274"/>
            <ac:spMk id="4" creationId="{57FF19BA-7B01-4B3C-8F86-CF7B2EB5C046}"/>
          </ac:spMkLst>
        </pc:spChg>
        <pc:spChg chg="add del mod">
          <ac:chgData name="Sharon Guille" userId="S::guille-s1@ulster.ac.uk::531c9d5b-c6f9-483c-8d1a-b07b13fb5272" providerId="AD" clId="Web-{ABCC5358-7474-4F0F-98D0-490776D6FEFA}" dt="2018-11-06T13:48:08.179" v="271"/>
          <ac:spMkLst>
            <pc:docMk/>
            <pc:sldMk cId="1578268290" sldId="274"/>
            <ac:spMk id="5" creationId="{EB14309B-48A2-4083-9C99-EBCD1411FE27}"/>
          </ac:spMkLst>
        </pc:spChg>
        <pc:spChg chg="add del mod">
          <ac:chgData name="Sharon Guille" userId="S::guille-s1@ulster.ac.uk::531c9d5b-c6f9-483c-8d1a-b07b13fb5272" providerId="AD" clId="Web-{ABCC5358-7474-4F0F-98D0-490776D6FEFA}" dt="2018-11-06T13:56:24.354" v="296"/>
          <ac:spMkLst>
            <pc:docMk/>
            <pc:sldMk cId="1578268290" sldId="274"/>
            <ac:spMk id="8" creationId="{A2230983-A887-46E8-A0DE-87F63A677C8B}"/>
          </ac:spMkLst>
        </pc:spChg>
        <pc:picChg chg="add del mod modCrop">
          <ac:chgData name="Sharon Guille" userId="S::guille-s1@ulster.ac.uk::531c9d5b-c6f9-483c-8d1a-b07b13fb5272" providerId="AD" clId="Web-{ABCC5358-7474-4F0F-98D0-490776D6FEFA}" dt="2018-11-06T13:56:18.651" v="295"/>
          <ac:picMkLst>
            <pc:docMk/>
            <pc:sldMk cId="1578268290" sldId="274"/>
            <ac:picMk id="7" creationId="{36C75332-1932-4ED5-8B4E-E654B3B17152}"/>
          </ac:picMkLst>
        </pc:picChg>
        <pc:picChg chg="add del mod ord modCrop">
          <ac:chgData name="Sharon Guille" userId="S::guille-s1@ulster.ac.uk::531c9d5b-c6f9-483c-8d1a-b07b13fb5272" providerId="AD" clId="Web-{ABCC5358-7474-4F0F-98D0-490776D6FEFA}" dt="2018-11-06T13:55:59.775" v="291"/>
          <ac:picMkLst>
            <pc:docMk/>
            <pc:sldMk cId="1578268290" sldId="274"/>
            <ac:picMk id="9" creationId="{DBC11D21-C886-48E4-859D-A87446ECA451}"/>
          </ac:picMkLst>
        </pc:picChg>
        <pc:picChg chg="add del mod ord modCrop">
          <ac:chgData name="Sharon Guille" userId="S::guille-s1@ulster.ac.uk::531c9d5b-c6f9-483c-8d1a-b07b13fb5272" providerId="AD" clId="Web-{ABCC5358-7474-4F0F-98D0-490776D6FEFA}" dt="2018-11-06T13:56:11.838" v="293"/>
          <ac:picMkLst>
            <pc:docMk/>
            <pc:sldMk cId="1578268290" sldId="274"/>
            <ac:picMk id="11" creationId="{6D2856DC-B46A-4253-98CF-C6EF58D42020}"/>
          </ac:picMkLst>
        </pc:picChg>
        <pc:picChg chg="add mod ord modCrop">
          <ac:chgData name="Sharon Guille" userId="S::guille-s1@ulster.ac.uk::531c9d5b-c6f9-483c-8d1a-b07b13fb5272" providerId="AD" clId="Web-{ABCC5358-7474-4F0F-98D0-490776D6FEFA}" dt="2018-11-06T13:57:50.998" v="308" actId="14100"/>
          <ac:picMkLst>
            <pc:docMk/>
            <pc:sldMk cId="1578268290" sldId="274"/>
            <ac:picMk id="13" creationId="{263EDE9E-3CAD-487F-9EE7-083FD63A8762}"/>
          </ac:picMkLst>
        </pc:picChg>
      </pc:sldChg>
      <pc:sldChg chg="addSp delSp modSp add modNotes">
        <pc:chgData name="Sharon Guille" userId="S::guille-s1@ulster.ac.uk::531c9d5b-c6f9-483c-8d1a-b07b13fb5272" providerId="AD" clId="Web-{ABCC5358-7474-4F0F-98D0-490776D6FEFA}" dt="2018-11-06T15:14:07.579" v="568" actId="20577"/>
        <pc:sldMkLst>
          <pc:docMk/>
          <pc:sldMk cId="3060429224" sldId="275"/>
        </pc:sldMkLst>
        <pc:spChg chg="mod">
          <ac:chgData name="Sharon Guille" userId="S::guille-s1@ulster.ac.uk::531c9d5b-c6f9-483c-8d1a-b07b13fb5272" providerId="AD" clId="Web-{ABCC5358-7474-4F0F-98D0-490776D6FEFA}" dt="2018-11-06T15:14:07.579" v="568" actId="20577"/>
          <ac:spMkLst>
            <pc:docMk/>
            <pc:sldMk cId="3060429224" sldId="275"/>
            <ac:spMk id="2" creationId="{EC08A0EB-8D7E-4388-8F54-A90E850FA8AC}"/>
          </ac:spMkLst>
        </pc:spChg>
        <pc:spChg chg="del mod">
          <ac:chgData name="Sharon Guille" userId="S::guille-s1@ulster.ac.uk::531c9d5b-c6f9-483c-8d1a-b07b13fb5272" providerId="AD" clId="Web-{ABCC5358-7474-4F0F-98D0-490776D6FEFA}" dt="2018-11-06T14:53:57.283" v="416"/>
          <ac:spMkLst>
            <pc:docMk/>
            <pc:sldMk cId="3060429224" sldId="275"/>
            <ac:spMk id="4" creationId="{39ABDC3F-F9B0-4B5B-8D73-CFE3E396242F}"/>
          </ac:spMkLst>
        </pc:spChg>
        <pc:spChg chg="add del mod">
          <ac:chgData name="Sharon Guille" userId="S::guille-s1@ulster.ac.uk::531c9d5b-c6f9-483c-8d1a-b07b13fb5272" providerId="AD" clId="Web-{ABCC5358-7474-4F0F-98D0-490776D6FEFA}" dt="2018-11-06T15:13:11.468" v="563"/>
          <ac:spMkLst>
            <pc:docMk/>
            <pc:sldMk cId="3060429224" sldId="275"/>
            <ac:spMk id="7" creationId="{A863CC23-3D08-4C4A-866D-C1C5706DF516}"/>
          </ac:spMkLst>
        </pc:spChg>
        <pc:picChg chg="del">
          <ac:chgData name="Sharon Guille" userId="S::guille-s1@ulster.ac.uk::531c9d5b-c6f9-483c-8d1a-b07b13fb5272" providerId="AD" clId="Web-{ABCC5358-7474-4F0F-98D0-490776D6FEFA}" dt="2018-11-06T14:53:52.017" v="414"/>
          <ac:picMkLst>
            <pc:docMk/>
            <pc:sldMk cId="3060429224" sldId="275"/>
            <ac:picMk id="5" creationId="{0C4B158C-F2B0-4B76-98D4-278FF111B3FA}"/>
          </ac:picMkLst>
        </pc:picChg>
        <pc:picChg chg="add mod">
          <ac:chgData name="Sharon Guille" userId="S::guille-s1@ulster.ac.uk::531c9d5b-c6f9-483c-8d1a-b07b13fb5272" providerId="AD" clId="Web-{ABCC5358-7474-4F0F-98D0-490776D6FEFA}" dt="2018-11-06T15:13:31.187" v="567" actId="14100"/>
          <ac:picMkLst>
            <pc:docMk/>
            <pc:sldMk cId="3060429224" sldId="275"/>
            <ac:picMk id="8" creationId="{170B1259-FC66-4FB3-ACFB-8CEEE8228DEF}"/>
          </ac:picMkLst>
        </pc:picChg>
      </pc:sldChg>
      <pc:sldChg chg="addSp delSp modSp new">
        <pc:chgData name="Sharon Guille" userId="S::guille-s1@ulster.ac.uk::531c9d5b-c6f9-483c-8d1a-b07b13fb5272" providerId="AD" clId="Web-{ABCC5358-7474-4F0F-98D0-490776D6FEFA}" dt="2018-11-06T17:09:21.325" v="766" actId="1076"/>
        <pc:sldMkLst>
          <pc:docMk/>
          <pc:sldMk cId="4083457387" sldId="276"/>
        </pc:sldMkLst>
        <pc:spChg chg="del">
          <ac:chgData name="Sharon Guille" userId="S::guille-s1@ulster.ac.uk::531c9d5b-c6f9-483c-8d1a-b07b13fb5272" providerId="AD" clId="Web-{ABCC5358-7474-4F0F-98D0-490776D6FEFA}" dt="2018-11-06T17:08:58.793" v="764"/>
          <ac:spMkLst>
            <pc:docMk/>
            <pc:sldMk cId="4083457387" sldId="276"/>
            <ac:spMk id="2" creationId="{9B10E2C0-24B9-4BF9-B325-14EE067C8F1D}"/>
          </ac:spMkLst>
        </pc:spChg>
        <pc:spChg chg="del">
          <ac:chgData name="Sharon Guille" userId="S::guille-s1@ulster.ac.uk::531c9d5b-c6f9-483c-8d1a-b07b13fb5272" providerId="AD" clId="Web-{ABCC5358-7474-4F0F-98D0-490776D6FEFA}" dt="2018-11-06T17:09:10.981" v="765"/>
          <ac:spMkLst>
            <pc:docMk/>
            <pc:sldMk cId="4083457387" sldId="276"/>
            <ac:spMk id="3" creationId="{B85B6529-BF5A-4D1E-9512-1F46434DFCFB}"/>
          </ac:spMkLst>
        </pc:spChg>
        <pc:spChg chg="del">
          <ac:chgData name="Sharon Guille" userId="S::guille-s1@ulster.ac.uk::531c9d5b-c6f9-483c-8d1a-b07b13fb5272" providerId="AD" clId="Web-{ABCC5358-7474-4F0F-98D0-490776D6FEFA}" dt="2018-11-06T17:07:27.992" v="762"/>
          <ac:spMkLst>
            <pc:docMk/>
            <pc:sldMk cId="4083457387" sldId="276"/>
            <ac:spMk id="4" creationId="{8692E067-EBC3-48C7-BE3B-B5AACEC15084}"/>
          </ac:spMkLst>
        </pc:spChg>
        <pc:graphicFrameChg chg="add mod ord modGraphic">
          <ac:chgData name="Sharon Guille" userId="S::guille-s1@ulster.ac.uk::531c9d5b-c6f9-483c-8d1a-b07b13fb5272" providerId="AD" clId="Web-{ABCC5358-7474-4F0F-98D0-490776D6FEFA}" dt="2018-11-06T17:09:21.325" v="766" actId="1076"/>
          <ac:graphicFrameMkLst>
            <pc:docMk/>
            <pc:sldMk cId="4083457387" sldId="276"/>
            <ac:graphicFrameMk id="6" creationId="{3AEC9189-D5E1-4305-94B6-83F59F0BA9F9}"/>
          </ac:graphicFrameMkLst>
        </pc:graphicFrameChg>
      </pc:sldChg>
      <pc:sldMasterChg chg="addSldLayout">
        <pc:chgData name="Sharon Guille" userId="S::guille-s1@ulster.ac.uk::531c9d5b-c6f9-483c-8d1a-b07b13fb5272" providerId="AD" clId="Web-{ABCC5358-7474-4F0F-98D0-490776D6FEFA}" dt="2018-11-06T13:47:11.083" v="264"/>
        <pc:sldMasterMkLst>
          <pc:docMk/>
          <pc:sldMasterMk cId="1520228473" sldId="2147483705"/>
        </pc:sldMasterMkLst>
        <pc:sldLayoutChg chg="add replId">
          <pc:chgData name="Sharon Guille" userId="S::guille-s1@ulster.ac.uk::531c9d5b-c6f9-483c-8d1a-b07b13fb5272" providerId="AD" clId="Web-{ABCC5358-7474-4F0F-98D0-490776D6FEFA}" dt="2018-11-06T13:47:11.083" v="264"/>
          <pc:sldLayoutMkLst>
            <pc:docMk/>
            <pc:sldMasterMk cId="1520228473" sldId="2147483705"/>
            <pc:sldLayoutMk cId="3031842894" sldId="2147483739"/>
          </pc:sldLayoutMkLst>
        </pc:sldLayoutChg>
      </pc:sldMasterChg>
    </pc:docChg>
  </pc:docChgLst>
  <pc:docChgLst>
    <pc:chgData name="Sharon Guille" userId="S::guille-s1@ulster.ac.uk::531c9d5b-c6f9-483c-8d1a-b07b13fb5272" providerId="AD" clId="Web-{90E0045A-1DC1-46C8-BC36-5A08F45CC02A}"/>
    <pc:docChg chg="modSld">
      <pc:chgData name="Sharon Guille" userId="S::guille-s1@ulster.ac.uk::531c9d5b-c6f9-483c-8d1a-b07b13fb5272" providerId="AD" clId="Web-{90E0045A-1DC1-46C8-BC36-5A08F45CC02A}" dt="2018-11-06T17:41:46.950" v="39" actId="20577"/>
      <pc:docMkLst>
        <pc:docMk/>
      </pc:docMkLst>
      <pc:sldChg chg="modSp modNotes">
        <pc:chgData name="Sharon Guille" userId="S::guille-s1@ulster.ac.uk::531c9d5b-c6f9-483c-8d1a-b07b13fb5272" providerId="AD" clId="Web-{90E0045A-1DC1-46C8-BC36-5A08F45CC02A}" dt="2018-11-06T17:37:55.139" v="34"/>
        <pc:sldMkLst>
          <pc:docMk/>
          <pc:sldMk cId="334471345" sldId="266"/>
        </pc:sldMkLst>
        <pc:spChg chg="mod">
          <ac:chgData name="Sharon Guille" userId="S::guille-s1@ulster.ac.uk::531c9d5b-c6f9-483c-8d1a-b07b13fb5272" providerId="AD" clId="Web-{90E0045A-1DC1-46C8-BC36-5A08F45CC02A}" dt="2018-11-06T17:37:19.187" v="15" actId="20577"/>
          <ac:spMkLst>
            <pc:docMk/>
            <pc:sldMk cId="334471345" sldId="266"/>
            <ac:spMk id="4" creationId="{00000000-0000-0000-0000-000000000000}"/>
          </ac:spMkLst>
        </pc:spChg>
      </pc:sldChg>
      <pc:sldChg chg="modSp">
        <pc:chgData name="Sharon Guille" userId="S::guille-s1@ulster.ac.uk::531c9d5b-c6f9-483c-8d1a-b07b13fb5272" providerId="AD" clId="Web-{90E0045A-1DC1-46C8-BC36-5A08F45CC02A}" dt="2018-11-06T17:41:46.950" v="39" actId="20577"/>
        <pc:sldMkLst>
          <pc:docMk/>
          <pc:sldMk cId="3205372807" sldId="273"/>
        </pc:sldMkLst>
        <pc:spChg chg="mod">
          <ac:chgData name="Sharon Guille" userId="S::guille-s1@ulster.ac.uk::531c9d5b-c6f9-483c-8d1a-b07b13fb5272" providerId="AD" clId="Web-{90E0045A-1DC1-46C8-BC36-5A08F45CC02A}" dt="2018-11-06T17:41:46.950" v="39" actId="20577"/>
          <ac:spMkLst>
            <pc:docMk/>
            <pc:sldMk cId="3205372807" sldId="273"/>
            <ac:spMk id="2" creationId="{186C9033-E6ED-46D4-BB60-6DE7B073560D}"/>
          </ac:spMkLst>
        </pc:spChg>
      </pc:sldChg>
    </pc:docChg>
  </pc:docChgLst>
  <pc:docChgLst>
    <pc:chgData name="Sharon Guille" userId="531c9d5b-c6f9-483c-8d1a-b07b13fb5272" providerId="ADAL" clId="{A35C6B85-35A7-4C52-91BE-74C8E7E5E450}"/>
    <pc:docChg chg="custSel modSld sldOrd">
      <pc:chgData name="Sharon Guille" userId="531c9d5b-c6f9-483c-8d1a-b07b13fb5272" providerId="ADAL" clId="{A35C6B85-35A7-4C52-91BE-74C8E7E5E450}" dt="2018-11-08T00:36:34.496" v="2068" actId="20577"/>
      <pc:docMkLst>
        <pc:docMk/>
      </pc:docMkLst>
      <pc:sldChg chg="modSp modNotesTx">
        <pc:chgData name="Sharon Guille" userId="531c9d5b-c6f9-483c-8d1a-b07b13fb5272" providerId="ADAL" clId="{A35C6B85-35A7-4C52-91BE-74C8E7E5E450}" dt="2018-11-08T00:25:15.841" v="2035" actId="20577"/>
        <pc:sldMkLst>
          <pc:docMk/>
          <pc:sldMk cId="334471345" sldId="266"/>
        </pc:sldMkLst>
        <pc:spChg chg="mod">
          <ac:chgData name="Sharon Guille" userId="531c9d5b-c6f9-483c-8d1a-b07b13fb5272" providerId="ADAL" clId="{A35C6B85-35A7-4C52-91BE-74C8E7E5E450}" dt="2018-11-08T00:25:15.841" v="2035" actId="20577"/>
          <ac:spMkLst>
            <pc:docMk/>
            <pc:sldMk cId="334471345" sldId="266"/>
            <ac:spMk id="4" creationId="{00000000-0000-0000-0000-000000000000}"/>
          </ac:spMkLst>
        </pc:spChg>
      </pc:sldChg>
      <pc:sldChg chg="modSp ord">
        <pc:chgData name="Sharon Guille" userId="531c9d5b-c6f9-483c-8d1a-b07b13fb5272" providerId="ADAL" clId="{A35C6B85-35A7-4C52-91BE-74C8E7E5E450}" dt="2018-11-08T00:22:51.723" v="2026" actId="20577"/>
        <pc:sldMkLst>
          <pc:docMk/>
          <pc:sldMk cId="3205372807" sldId="273"/>
        </pc:sldMkLst>
        <pc:spChg chg="mod">
          <ac:chgData name="Sharon Guille" userId="531c9d5b-c6f9-483c-8d1a-b07b13fb5272" providerId="ADAL" clId="{A35C6B85-35A7-4C52-91BE-74C8E7E5E450}" dt="2018-11-08T00:22:51.723" v="2026" actId="20577"/>
          <ac:spMkLst>
            <pc:docMk/>
            <pc:sldMk cId="3205372807" sldId="273"/>
            <ac:spMk id="2" creationId="{186C9033-E6ED-46D4-BB60-6DE7B073560D}"/>
          </ac:spMkLst>
        </pc:spChg>
        <pc:spChg chg="mod">
          <ac:chgData name="Sharon Guille" userId="531c9d5b-c6f9-483c-8d1a-b07b13fb5272" providerId="ADAL" clId="{A35C6B85-35A7-4C52-91BE-74C8E7E5E450}" dt="2018-11-08T00:22:16.351" v="1987" actId="14100"/>
          <ac:spMkLst>
            <pc:docMk/>
            <pc:sldMk cId="3205372807" sldId="273"/>
            <ac:spMk id="3" creationId="{10201076-ED24-45DA-BDFE-36391FBC6332}"/>
          </ac:spMkLst>
        </pc:spChg>
      </pc:sldChg>
      <pc:sldChg chg="modNotesTx">
        <pc:chgData name="Sharon Guille" userId="531c9d5b-c6f9-483c-8d1a-b07b13fb5272" providerId="ADAL" clId="{A35C6B85-35A7-4C52-91BE-74C8E7E5E450}" dt="2018-11-08T00:36:34.496" v="2068" actId="20577"/>
        <pc:sldMkLst>
          <pc:docMk/>
          <pc:sldMk cId="4083457387" sldId="276"/>
        </pc:sldMkLst>
      </pc:sldChg>
      <pc:sldChg chg="modSp modNotesTx">
        <pc:chgData name="Sharon Guille" userId="531c9d5b-c6f9-483c-8d1a-b07b13fb5272" providerId="ADAL" clId="{A35C6B85-35A7-4C52-91BE-74C8E7E5E450}" dt="2018-11-08T00:16:01.434" v="1980" actId="20577"/>
        <pc:sldMkLst>
          <pc:docMk/>
          <pc:sldMk cId="604452086" sldId="277"/>
        </pc:sldMkLst>
        <pc:spChg chg="mod">
          <ac:chgData name="Sharon Guille" userId="531c9d5b-c6f9-483c-8d1a-b07b13fb5272" providerId="ADAL" clId="{A35C6B85-35A7-4C52-91BE-74C8E7E5E450}" dt="2018-11-08T00:16:01.434" v="1980" actId="20577"/>
          <ac:spMkLst>
            <pc:docMk/>
            <pc:sldMk cId="604452086" sldId="277"/>
            <ac:spMk id="2" creationId="{59C41062-E95F-46C0-A157-68B2D78EDC58}"/>
          </ac:spMkLst>
        </pc:spChg>
      </pc:sldChg>
      <pc:sldChg chg="modSp">
        <pc:chgData name="Sharon Guille" userId="531c9d5b-c6f9-483c-8d1a-b07b13fb5272" providerId="ADAL" clId="{A35C6B85-35A7-4C52-91BE-74C8E7E5E450}" dt="2018-11-08T00:21:57.624" v="1986" actId="14100"/>
        <pc:sldMkLst>
          <pc:docMk/>
          <pc:sldMk cId="1141135996" sldId="278"/>
        </pc:sldMkLst>
        <pc:spChg chg="mod">
          <ac:chgData name="Sharon Guille" userId="531c9d5b-c6f9-483c-8d1a-b07b13fb5272" providerId="ADAL" clId="{A35C6B85-35A7-4C52-91BE-74C8E7E5E450}" dt="2018-11-08T00:21:49.800" v="1984" actId="14100"/>
          <ac:spMkLst>
            <pc:docMk/>
            <pc:sldMk cId="1141135996" sldId="278"/>
            <ac:spMk id="2" creationId="{A59F96C8-CC8E-45EB-9573-A9107D5DB24A}"/>
          </ac:spMkLst>
        </pc:spChg>
        <pc:spChg chg="mod">
          <ac:chgData name="Sharon Guille" userId="531c9d5b-c6f9-483c-8d1a-b07b13fb5272" providerId="ADAL" clId="{A35C6B85-35A7-4C52-91BE-74C8E7E5E450}" dt="2018-11-08T00:21:57.624" v="1986" actId="14100"/>
          <ac:spMkLst>
            <pc:docMk/>
            <pc:sldMk cId="1141135996" sldId="278"/>
            <ac:spMk id="4" creationId="{E69A1EA5-421A-4E80-BBCC-BD7D10717EBE}"/>
          </ac:spMkLst>
        </pc:spChg>
      </pc:sldChg>
    </pc:docChg>
  </pc:docChgLst>
  <pc:docChgLst>
    <pc:chgData name="Sharon Guille" userId="S::guille-s1@ulster.ac.uk::531c9d5b-c6f9-483c-8d1a-b07b13fb5272" providerId="AD" clId="Web-{5FD2EF0D-BE55-4D15-8972-BD7E7420BB1E}"/>
    <pc:docChg chg="addSld modSld sldOrd">
      <pc:chgData name="Sharon Guille" userId="S::guille-s1@ulster.ac.uk::531c9d5b-c6f9-483c-8d1a-b07b13fb5272" providerId="AD" clId="Web-{5FD2EF0D-BE55-4D15-8972-BD7E7420BB1E}" dt="2018-11-07T14:05:15.507" v="869" actId="14100"/>
      <pc:docMkLst>
        <pc:docMk/>
      </pc:docMkLst>
      <pc:sldChg chg="modSp ord">
        <pc:chgData name="Sharon Guille" userId="S::guille-s1@ulster.ac.uk::531c9d5b-c6f9-483c-8d1a-b07b13fb5272" providerId="AD" clId="Web-{5FD2EF0D-BE55-4D15-8972-BD7E7420BB1E}" dt="2018-11-07T14:05:15.507" v="869" actId="14100"/>
        <pc:sldMkLst>
          <pc:docMk/>
          <pc:sldMk cId="334471345" sldId="266"/>
        </pc:sldMkLst>
        <pc:spChg chg="mod">
          <ac:chgData name="Sharon Guille" userId="S::guille-s1@ulster.ac.uk::531c9d5b-c6f9-483c-8d1a-b07b13fb5272" providerId="AD" clId="Web-{5FD2EF0D-BE55-4D15-8972-BD7E7420BB1E}" dt="2018-11-07T14:05:15.507" v="869" actId="14100"/>
          <ac:spMkLst>
            <pc:docMk/>
            <pc:sldMk cId="334471345" sldId="266"/>
            <ac:spMk id="4" creationId="{00000000-0000-0000-0000-000000000000}"/>
          </ac:spMkLst>
        </pc:spChg>
      </pc:sldChg>
      <pc:sldChg chg="modSp">
        <pc:chgData name="Sharon Guille" userId="S::guille-s1@ulster.ac.uk::531c9d5b-c6f9-483c-8d1a-b07b13fb5272" providerId="AD" clId="Web-{5FD2EF0D-BE55-4D15-8972-BD7E7420BB1E}" dt="2018-11-07T14:02:09.772" v="851" actId="20577"/>
        <pc:sldMkLst>
          <pc:docMk/>
          <pc:sldMk cId="3205372807" sldId="273"/>
        </pc:sldMkLst>
        <pc:spChg chg="mod">
          <ac:chgData name="Sharon Guille" userId="S::guille-s1@ulster.ac.uk::531c9d5b-c6f9-483c-8d1a-b07b13fb5272" providerId="AD" clId="Web-{5FD2EF0D-BE55-4D15-8972-BD7E7420BB1E}" dt="2018-11-07T14:02:09.772" v="851" actId="20577"/>
          <ac:spMkLst>
            <pc:docMk/>
            <pc:sldMk cId="3205372807" sldId="273"/>
            <ac:spMk id="2" creationId="{186C9033-E6ED-46D4-BB60-6DE7B073560D}"/>
          </ac:spMkLst>
        </pc:spChg>
      </pc:sldChg>
      <pc:sldChg chg="addSp delSp modSp">
        <pc:chgData name="Sharon Guille" userId="S::guille-s1@ulster.ac.uk::531c9d5b-c6f9-483c-8d1a-b07b13fb5272" providerId="AD" clId="Web-{5FD2EF0D-BE55-4D15-8972-BD7E7420BB1E}" dt="2018-11-07T13:01:05.255" v="205" actId="20577"/>
        <pc:sldMkLst>
          <pc:docMk/>
          <pc:sldMk cId="4083457387" sldId="276"/>
        </pc:sldMkLst>
        <pc:spChg chg="add del mod">
          <ac:chgData name="Sharon Guille" userId="S::guille-s1@ulster.ac.uk::531c9d5b-c6f9-483c-8d1a-b07b13fb5272" providerId="AD" clId="Web-{5FD2EF0D-BE55-4D15-8972-BD7E7420BB1E}" dt="2018-11-07T12:49:47.585" v="9"/>
          <ac:spMkLst>
            <pc:docMk/>
            <pc:sldMk cId="4083457387" sldId="276"/>
            <ac:spMk id="3" creationId="{87ED2F71-220B-4300-A188-A4C328EEFC44}"/>
          </ac:spMkLst>
        </pc:spChg>
        <pc:spChg chg="add del mod">
          <ac:chgData name="Sharon Guille" userId="S::guille-s1@ulster.ac.uk::531c9d5b-c6f9-483c-8d1a-b07b13fb5272" providerId="AD" clId="Web-{5FD2EF0D-BE55-4D15-8972-BD7E7420BB1E}" dt="2018-11-07T12:51:29.725" v="16"/>
          <ac:spMkLst>
            <pc:docMk/>
            <pc:sldMk cId="4083457387" sldId="276"/>
            <ac:spMk id="10" creationId="{D250172C-7243-428F-A788-59BB2A19E7CC}"/>
          </ac:spMkLst>
        </pc:spChg>
        <pc:spChg chg="add mod">
          <ac:chgData name="Sharon Guille" userId="S::guille-s1@ulster.ac.uk::531c9d5b-c6f9-483c-8d1a-b07b13fb5272" providerId="AD" clId="Web-{5FD2EF0D-BE55-4D15-8972-BD7E7420BB1E}" dt="2018-11-07T12:59:05.721" v="183" actId="20577"/>
          <ac:spMkLst>
            <pc:docMk/>
            <pc:sldMk cId="4083457387" sldId="276"/>
            <ac:spMk id="15" creationId="{59A7974F-3A30-495E-97E1-B964C007A337}"/>
          </ac:spMkLst>
        </pc:spChg>
        <pc:spChg chg="add del">
          <ac:chgData name="Sharon Guille" userId="S::guille-s1@ulster.ac.uk::531c9d5b-c6f9-483c-8d1a-b07b13fb5272" providerId="AD" clId="Web-{5FD2EF0D-BE55-4D15-8972-BD7E7420BB1E}" dt="2018-11-07T12:58:15.799" v="129"/>
          <ac:spMkLst>
            <pc:docMk/>
            <pc:sldMk cId="4083457387" sldId="276"/>
            <ac:spMk id="18" creationId="{019D8C61-8685-4835-B807-89AEFCD1806F}"/>
          </ac:spMkLst>
        </pc:spChg>
        <pc:spChg chg="add mod">
          <ac:chgData name="Sharon Guille" userId="S::guille-s1@ulster.ac.uk::531c9d5b-c6f9-483c-8d1a-b07b13fb5272" providerId="AD" clId="Web-{5FD2EF0D-BE55-4D15-8972-BD7E7420BB1E}" dt="2018-11-07T13:01:05.255" v="205" actId="20577"/>
          <ac:spMkLst>
            <pc:docMk/>
            <pc:sldMk cId="4083457387" sldId="276"/>
            <ac:spMk id="19" creationId="{9EE8F147-3816-493D-8CCA-FE0A20BDB156}"/>
          </ac:spMkLst>
        </pc:spChg>
        <pc:graphicFrameChg chg="add del mod ord modGraphic">
          <ac:chgData name="Sharon Guille" userId="S::guille-s1@ulster.ac.uk::531c9d5b-c6f9-483c-8d1a-b07b13fb5272" providerId="AD" clId="Web-{5FD2EF0D-BE55-4D15-8972-BD7E7420BB1E}" dt="2018-11-07T12:48:34.319" v="8"/>
          <ac:graphicFrameMkLst>
            <pc:docMk/>
            <pc:sldMk cId="4083457387" sldId="276"/>
            <ac:graphicFrameMk id="5" creationId="{1015B510-A34C-41B1-8589-277735641C45}"/>
          </ac:graphicFrameMkLst>
        </pc:graphicFrameChg>
        <pc:graphicFrameChg chg="del mod modGraphic">
          <ac:chgData name="Sharon Guille" userId="S::guille-s1@ulster.ac.uk::531c9d5b-c6f9-483c-8d1a-b07b13fb5272" providerId="AD" clId="Web-{5FD2EF0D-BE55-4D15-8972-BD7E7420BB1E}" dt="2018-11-07T12:47:50.579" v="2"/>
          <ac:graphicFrameMkLst>
            <pc:docMk/>
            <pc:sldMk cId="4083457387" sldId="276"/>
            <ac:graphicFrameMk id="6" creationId="{3AEC9189-D5E1-4305-94B6-83F59F0BA9F9}"/>
          </ac:graphicFrameMkLst>
        </pc:graphicFrameChg>
        <pc:picChg chg="add del mod ord">
          <ac:chgData name="Sharon Guille" userId="S::guille-s1@ulster.ac.uk::531c9d5b-c6f9-483c-8d1a-b07b13fb5272" providerId="AD" clId="Web-{5FD2EF0D-BE55-4D15-8972-BD7E7420BB1E}" dt="2018-11-07T12:50:41.491" v="15"/>
          <ac:picMkLst>
            <pc:docMk/>
            <pc:sldMk cId="4083457387" sldId="276"/>
            <ac:picMk id="7" creationId="{B11059FC-BE5C-4751-B1A8-F9D272B98DBE}"/>
          </ac:picMkLst>
        </pc:picChg>
        <pc:picChg chg="add mod ord">
          <ac:chgData name="Sharon Guille" userId="S::guille-s1@ulster.ac.uk::531c9d5b-c6f9-483c-8d1a-b07b13fb5272" providerId="AD" clId="Web-{5FD2EF0D-BE55-4D15-8972-BD7E7420BB1E}" dt="2018-11-07T12:56:53.044" v="116" actId="14100"/>
          <ac:picMkLst>
            <pc:docMk/>
            <pc:sldMk cId="4083457387" sldId="276"/>
            <ac:picMk id="11" creationId="{F9131A56-F63F-4061-8229-09DF913E1A9B}"/>
          </ac:picMkLst>
        </pc:picChg>
        <pc:picChg chg="add mod">
          <ac:chgData name="Sharon Guille" userId="S::guille-s1@ulster.ac.uk::531c9d5b-c6f9-483c-8d1a-b07b13fb5272" providerId="AD" clId="Web-{5FD2EF0D-BE55-4D15-8972-BD7E7420BB1E}" dt="2018-11-07T12:56:36.247" v="113" actId="1076"/>
          <ac:picMkLst>
            <pc:docMk/>
            <pc:sldMk cId="4083457387" sldId="276"/>
            <ac:picMk id="13" creationId="{0E399324-EFFF-4B0A-9D47-2CE9F6A27699}"/>
          </ac:picMkLst>
        </pc:picChg>
        <pc:picChg chg="add del mod">
          <ac:chgData name="Sharon Guille" userId="S::guille-s1@ulster.ac.uk::531c9d5b-c6f9-483c-8d1a-b07b13fb5272" providerId="AD" clId="Web-{5FD2EF0D-BE55-4D15-8972-BD7E7420BB1E}" dt="2018-11-07T12:57:53.299" v="125"/>
          <ac:picMkLst>
            <pc:docMk/>
            <pc:sldMk cId="4083457387" sldId="276"/>
            <ac:picMk id="16" creationId="{9866423D-D138-4093-8D38-93DBA13D0584}"/>
          </ac:picMkLst>
        </pc:picChg>
      </pc:sldChg>
      <pc:sldChg chg="addSp delSp modSp new">
        <pc:chgData name="Sharon Guille" userId="S::guille-s1@ulster.ac.uk::531c9d5b-c6f9-483c-8d1a-b07b13fb5272" providerId="AD" clId="Web-{5FD2EF0D-BE55-4D15-8972-BD7E7420BB1E}" dt="2018-11-07T13:57:10.524" v="807" actId="20577"/>
        <pc:sldMkLst>
          <pc:docMk/>
          <pc:sldMk cId="604452086" sldId="277"/>
        </pc:sldMkLst>
        <pc:spChg chg="mod">
          <ac:chgData name="Sharon Guille" userId="S::guille-s1@ulster.ac.uk::531c9d5b-c6f9-483c-8d1a-b07b13fb5272" providerId="AD" clId="Web-{5FD2EF0D-BE55-4D15-8972-BD7E7420BB1E}" dt="2018-11-07T13:57:10.524" v="807" actId="20577"/>
          <ac:spMkLst>
            <pc:docMk/>
            <pc:sldMk cId="604452086" sldId="277"/>
            <ac:spMk id="2" creationId="{59C41062-E95F-46C0-A157-68B2D78EDC58}"/>
          </ac:spMkLst>
        </pc:spChg>
        <pc:spChg chg="del">
          <ac:chgData name="Sharon Guille" userId="S::guille-s1@ulster.ac.uk::531c9d5b-c6f9-483c-8d1a-b07b13fb5272" providerId="AD" clId="Web-{5FD2EF0D-BE55-4D15-8972-BD7E7420BB1E}" dt="2018-11-07T13:27:45.590" v="569"/>
          <ac:spMkLst>
            <pc:docMk/>
            <pc:sldMk cId="604452086" sldId="277"/>
            <ac:spMk id="3" creationId="{3AFCFF58-F2F7-498D-B7E5-61CAF5726678}"/>
          </ac:spMkLst>
        </pc:spChg>
        <pc:spChg chg="del">
          <ac:chgData name="Sharon Guille" userId="S::guille-s1@ulster.ac.uk::531c9d5b-c6f9-483c-8d1a-b07b13fb5272" providerId="AD" clId="Web-{5FD2EF0D-BE55-4D15-8972-BD7E7420BB1E}" dt="2018-11-07T13:27:42.871" v="568"/>
          <ac:spMkLst>
            <pc:docMk/>
            <pc:sldMk cId="604452086" sldId="277"/>
            <ac:spMk id="4" creationId="{4ED2FFC3-AEC3-4541-A677-A8A150E2682C}"/>
          </ac:spMkLst>
        </pc:spChg>
        <pc:graphicFrameChg chg="add del">
          <ac:chgData name="Sharon Guille" userId="S::guille-s1@ulster.ac.uk::531c9d5b-c6f9-483c-8d1a-b07b13fb5272" providerId="AD" clId="Web-{5FD2EF0D-BE55-4D15-8972-BD7E7420BB1E}" dt="2018-11-07T13:13:56.806" v="239"/>
          <ac:graphicFrameMkLst>
            <pc:docMk/>
            <pc:sldMk cId="604452086" sldId="277"/>
            <ac:graphicFrameMk id="5" creationId="{6E0885D2-7B6C-45E8-93FD-5955FA710E20}"/>
          </ac:graphicFrameMkLst>
        </pc:graphicFrameChg>
        <pc:graphicFrameChg chg="add del mod">
          <ac:chgData name="Sharon Guille" userId="S::guille-s1@ulster.ac.uk::531c9d5b-c6f9-483c-8d1a-b07b13fb5272" providerId="AD" clId="Web-{5FD2EF0D-BE55-4D15-8972-BD7E7420BB1E}" dt="2018-11-07T13:41:23.133" v="759"/>
          <ac:graphicFrameMkLst>
            <pc:docMk/>
            <pc:sldMk cId="604452086" sldId="277"/>
            <ac:graphicFrameMk id="8" creationId="{556F1135-EFE1-46D9-A835-8B62654D92BF}"/>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2AF5E7-E2FE-1145-9869-7B43B6344FF6}" type="datetimeFigureOut">
              <a:rPr lang="en-US" smtClean="0"/>
              <a:t>11/8/2018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185789-F3D9-634F-96C2-BEA085027A68}" type="slidenum">
              <a:rPr lang="en-US" smtClean="0"/>
              <a:t>‹#›</a:t>
            </a:fld>
            <a:endParaRPr lang="en-US"/>
          </a:p>
        </p:txBody>
      </p:sp>
    </p:spTree>
    <p:extLst>
      <p:ext uri="{BB962C8B-B14F-4D97-AF65-F5344CB8AC3E}">
        <p14:creationId xmlns:p14="http://schemas.microsoft.com/office/powerpoint/2010/main" val="370964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511A72-B7E0-47D6-9DBD-83826BE673A9}" type="datetimeFigureOut">
              <a:rPr lang="en-GB" smtClean="0"/>
              <a:t>08/11/2018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7724FC-A4DC-49C1-B3F3-E76F5D5CFEAA}" type="slidenum">
              <a:rPr lang="en-GB" smtClean="0"/>
              <a:t>‹#›</a:t>
            </a:fld>
            <a:endParaRPr lang="en-GB"/>
          </a:p>
        </p:txBody>
      </p:sp>
    </p:spTree>
    <p:extLst>
      <p:ext uri="{BB962C8B-B14F-4D97-AF65-F5344CB8AC3E}">
        <p14:creationId xmlns:p14="http://schemas.microsoft.com/office/powerpoint/2010/main" val="3819298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reasons why women chose to breastfeed or not can be varied and complex, but for those that do, it has been documented that as many as 9/10 will stop feeding before they intended to.  Nipple pain in one of the most common reasons for ceasing breastfeeding.  </a:t>
            </a:r>
          </a:p>
          <a:p>
            <a:endParaRPr lang="en-GB" dirty="0"/>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Two systematic reviews in 2003 and more recently 2014 report incidences of nipple pain and trauma vary across studies ranging from between 34-96% of breastfeeding women.  According to Buck et al 2014, 79% of mothers reported nipple pain at discharge</a:t>
            </a:r>
            <a:r>
              <a:rPr lang="en-GB" sz="1200" b="0" i="0" kern="1200" baseline="0" dirty="0">
                <a:solidFill>
                  <a:schemeClr val="tx1"/>
                </a:solidFill>
                <a:effectLst/>
                <a:latin typeface="+mn-lt"/>
                <a:ea typeface="+mn-ea"/>
                <a:cs typeface="+mn-cs"/>
              </a:rPr>
              <a:t> and according to Dias et al (2017) t</a:t>
            </a:r>
            <a:r>
              <a:rPr lang="en-GB" sz="1200" b="0" i="0" kern="1200" dirty="0">
                <a:solidFill>
                  <a:schemeClr val="tx1"/>
                </a:solidFill>
                <a:effectLst/>
                <a:latin typeface="+mn-lt"/>
                <a:ea typeface="+mn-ea"/>
                <a:cs typeface="+mn-cs"/>
              </a:rPr>
              <a:t>he greatest appearance of nipple</a:t>
            </a:r>
            <a:r>
              <a:rPr lang="en-GB" sz="1200" b="0" i="0" kern="1200" baseline="0" dirty="0">
                <a:solidFill>
                  <a:schemeClr val="tx1"/>
                </a:solidFill>
                <a:effectLst/>
                <a:latin typeface="+mn-lt"/>
                <a:ea typeface="+mn-ea"/>
                <a:cs typeface="+mn-cs"/>
              </a:rPr>
              <a:t> trauma</a:t>
            </a:r>
            <a:r>
              <a:rPr lang="en-GB" sz="1200" b="0" i="0" kern="1200" dirty="0">
                <a:solidFill>
                  <a:schemeClr val="tx1"/>
                </a:solidFill>
                <a:effectLst/>
                <a:latin typeface="+mn-lt"/>
                <a:ea typeface="+mn-ea"/>
                <a:cs typeface="+mn-cs"/>
              </a:rPr>
              <a:t> happens in the first week after childbirth. </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In terms of duration research highlights that pain intensifies between day 3-7 and reduces to mild levels after 7 to 10 days (Dennis et al 2014).  Concerns (difficulty feeding/pain/quantity)</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between day 3-7 were associated with a higher risk of bf cessation.</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Other research reports 8% of women continuing to experience nipple damage and 20% of women continuing to experience nipple pain at 8 weeks postpartum (Buck et al 2014). </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Effects</a:t>
            </a:r>
            <a:r>
              <a:rPr lang="en-GB" sz="1200" b="0" i="0" kern="1200" baseline="0" dirty="0">
                <a:solidFill>
                  <a:schemeClr val="tx1"/>
                </a:solidFill>
                <a:effectLst/>
                <a:latin typeface="+mn-lt"/>
                <a:ea typeface="+mn-ea"/>
                <a:cs typeface="+mn-cs"/>
              </a:rPr>
              <a:t> obviously include the physical </a:t>
            </a:r>
            <a:r>
              <a:rPr lang="en-GB" sz="1200" b="0" i="0" kern="1200" dirty="0">
                <a:solidFill>
                  <a:schemeClr val="tx1"/>
                </a:solidFill>
                <a:effectLst/>
                <a:latin typeface="+mn-lt"/>
                <a:ea typeface="+mn-ea"/>
                <a:cs typeface="+mn-cs"/>
              </a:rPr>
              <a:t>pain and the risk of infection, however nipple pain can also cause psychological distress and interfere with general activity, mood, and sleep of mothers as well as impacting on the bonding process (McClellan et al 2012). Resulting anxiety from nipple pain may inhibit the let-down reflex, and lead to reduced frequency and length of breastfeeds, subsequently effecting milk supply (Pollard 2017). Issues with pain and breastfeeding were also more indicative of postnatal depression, with breastfeeding experience rather than duration also being a predictive factor (Brown et al 2015). </a:t>
            </a:r>
          </a:p>
          <a:p>
            <a:pPr marL="171450" indent="-171450">
              <a:buFont typeface="Arial" panose="020B0604020202020204" pitchFamily="34" charset="0"/>
              <a:buChar char="•"/>
            </a:pPr>
            <a:endParaRPr lang="en-GB"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Causes of nipple pain have been documented by NICE Breastfeeding Problems (2017) as follows:</a:t>
            </a:r>
          </a:p>
          <a:p>
            <a:r>
              <a:rPr lang="en-GB" sz="1200" b="0" i="0" kern="1200" dirty="0">
                <a:solidFill>
                  <a:schemeClr val="tx1"/>
                </a:solidFill>
                <a:effectLst/>
                <a:latin typeface="+mn-lt"/>
                <a:ea typeface="+mn-ea"/>
                <a:cs typeface="+mn-cs"/>
              </a:rPr>
              <a:t>	· Physiological causes as a result of the initial let-down reflex.</a:t>
            </a:r>
          </a:p>
          <a:p>
            <a:r>
              <a:rPr lang="en-GB" sz="1200" b="0" i="0" kern="1200" dirty="0">
                <a:solidFill>
                  <a:schemeClr val="tx1"/>
                </a:solidFill>
                <a:effectLst/>
                <a:latin typeface="+mn-lt"/>
                <a:ea typeface="+mn-ea"/>
                <a:cs typeface="+mn-cs"/>
              </a:rPr>
              <a:t>	· Nipple damage due to ineffective positioning and attachment, infant anatomical abnormalities or maternal anatomical conditions.</a:t>
            </a:r>
          </a:p>
          <a:p>
            <a:r>
              <a:rPr lang="en-GB" sz="1200" b="0" i="0" kern="1200" dirty="0">
                <a:solidFill>
                  <a:schemeClr val="tx1"/>
                </a:solidFill>
                <a:effectLst/>
                <a:latin typeface="+mn-lt"/>
                <a:ea typeface="+mn-ea"/>
                <a:cs typeface="+mn-cs"/>
              </a:rPr>
              <a:t>	· Blocked ducts </a:t>
            </a:r>
          </a:p>
          <a:p>
            <a:r>
              <a:rPr lang="en-GB" sz="1200" b="0" i="0" kern="1200" dirty="0">
                <a:solidFill>
                  <a:schemeClr val="tx1"/>
                </a:solidFill>
                <a:effectLst/>
                <a:latin typeface="+mn-lt"/>
                <a:ea typeface="+mn-ea"/>
                <a:cs typeface="+mn-cs"/>
              </a:rPr>
              <a:t>	· Nipple bacterial and/or candida infection.</a:t>
            </a:r>
          </a:p>
          <a:p>
            <a:r>
              <a:rPr lang="en-GB" sz="1200" b="0" i="0" kern="1200" dirty="0">
                <a:solidFill>
                  <a:schemeClr val="tx1"/>
                </a:solidFill>
                <a:effectLst/>
                <a:latin typeface="+mn-lt"/>
                <a:ea typeface="+mn-ea"/>
                <a:cs typeface="+mn-cs"/>
              </a:rPr>
              <a:t>	· Skin conditions including eczema, dermatitis, psoriasis or Paget’s disease of the nipple.</a:t>
            </a:r>
          </a:p>
          <a:p>
            <a:r>
              <a:rPr lang="en-GB" sz="1200" b="0" i="0" kern="1200" dirty="0">
                <a:solidFill>
                  <a:schemeClr val="tx1"/>
                </a:solidFill>
                <a:effectLst/>
                <a:latin typeface="+mn-lt"/>
                <a:ea typeface="+mn-ea"/>
                <a:cs typeface="+mn-cs"/>
              </a:rPr>
              <a:t>	· Nipple vasospasm or Raynaud’s disease</a:t>
            </a:r>
            <a:r>
              <a:rPr lang="en-GB" sz="1200" b="0" i="0" kern="1200" baseline="0" dirty="0">
                <a:solidFill>
                  <a:schemeClr val="tx1"/>
                </a:solidFill>
                <a:effectLst/>
                <a:latin typeface="+mn-lt"/>
                <a:ea typeface="+mn-ea"/>
                <a:cs typeface="+mn-cs"/>
              </a:rPr>
              <a:t> of the nipple.</a:t>
            </a:r>
            <a:endParaRPr lang="en-GB" sz="1200" b="0" i="0" strike="sngStrike" kern="1200" dirty="0">
              <a:solidFill>
                <a:schemeClr val="tx1"/>
              </a:solidFill>
              <a:effectLst/>
              <a:latin typeface="+mn-lt"/>
              <a:ea typeface="+mn-ea"/>
              <a:cs typeface="+mn-cs"/>
            </a:endParaRPr>
          </a:p>
          <a:p>
            <a:pPr marL="171450" indent="-171450">
              <a:buFont typeface="Arial" panose="020B0604020202020204" pitchFamily="34" charset="0"/>
              <a:buChar char="•"/>
            </a:pPr>
            <a:r>
              <a:rPr lang="en-GB" strike="noStrike" dirty="0"/>
              <a:t>Management from the guidelines involve:</a:t>
            </a:r>
          </a:p>
          <a:p>
            <a:pPr marL="628650" lvl="1" indent="-171450">
              <a:buFont typeface="Arial" panose="020B0604020202020204" pitchFamily="34" charset="0"/>
              <a:buChar char="•"/>
            </a:pPr>
            <a:r>
              <a:rPr lang="en-GB" dirty="0"/>
              <a:t>Improving positioning and attachment</a:t>
            </a:r>
          </a:p>
          <a:p>
            <a:pPr marL="628650" lvl="1" indent="-171450">
              <a:buFont typeface="Arial" panose="020B0604020202020204" pitchFamily="34" charset="0"/>
              <a:buChar char="•"/>
            </a:pPr>
            <a:r>
              <a:rPr lang="en-GB" dirty="0"/>
              <a:t>Pharmacological interventions for the treatment of infection or skin conditions</a:t>
            </a:r>
          </a:p>
          <a:p>
            <a:pPr marL="628650" lvl="1" indent="-171450">
              <a:buFont typeface="Arial" panose="020B0604020202020204" pitchFamily="34" charset="0"/>
              <a:buChar char="•"/>
            </a:pPr>
            <a:r>
              <a:rPr lang="en-GB" dirty="0"/>
              <a:t>Referrals for any infant or maternal conditions/anatomical abnormalities</a:t>
            </a:r>
          </a:p>
          <a:p>
            <a:pPr marL="628650" lvl="1" indent="-171450">
              <a:buFont typeface="Arial" panose="020B0604020202020204" pitchFamily="34" charset="0"/>
              <a:buChar char="•"/>
            </a:pPr>
            <a:r>
              <a:rPr lang="en-GB" dirty="0"/>
              <a:t>Application of breastmilk to nipple area</a:t>
            </a:r>
          </a:p>
          <a:p>
            <a:pPr marL="171450" indent="-171450">
              <a:buFont typeface="Arial" panose="020B0604020202020204" pitchFamily="34" charset="0"/>
              <a:buChar char="•"/>
            </a:pPr>
            <a:endParaRPr lang="en-GB" dirty="0"/>
          </a:p>
          <a:p>
            <a:pPr marL="0" indent="0">
              <a:buFont typeface="Arial" panose="020B0604020202020204" pitchFamily="34" charset="0"/>
              <a:buNone/>
            </a:pPr>
            <a:r>
              <a:rPr lang="en-GB" sz="1200" b="0" i="0" kern="1200" dirty="0">
                <a:solidFill>
                  <a:schemeClr val="tx1"/>
                </a:solidFill>
                <a:effectLst/>
                <a:latin typeface="+mn-lt"/>
                <a:ea typeface="+mn-ea"/>
                <a:cs typeface="+mn-cs"/>
              </a:rPr>
              <a:t>The Cochrane systematic review by Dennis et al 2014 considered interventions for treating</a:t>
            </a:r>
            <a:r>
              <a:rPr lang="en-GB" sz="1200" b="0" i="0" kern="1200" baseline="0" dirty="0">
                <a:solidFill>
                  <a:schemeClr val="tx1"/>
                </a:solidFill>
                <a:effectLst/>
                <a:latin typeface="+mn-lt"/>
                <a:ea typeface="+mn-ea"/>
                <a:cs typeface="+mn-cs"/>
              </a:rPr>
              <a:t> painful nipples and </a:t>
            </a:r>
            <a:r>
              <a:rPr lang="en-GB" sz="1200" b="0" i="0" kern="1200" dirty="0">
                <a:solidFill>
                  <a:schemeClr val="tx1"/>
                </a:solidFill>
                <a:effectLst/>
                <a:latin typeface="+mn-lt"/>
                <a:ea typeface="+mn-ea"/>
                <a:cs typeface="+mn-cs"/>
              </a:rPr>
              <a:t>concluded that there was insufficient evidence to recommend</a:t>
            </a:r>
            <a:r>
              <a:rPr lang="en-GB" sz="1200" b="0" i="0" kern="1200" baseline="0" dirty="0">
                <a:solidFill>
                  <a:schemeClr val="tx1"/>
                </a:solidFill>
                <a:effectLst/>
                <a:latin typeface="+mn-lt"/>
                <a:ea typeface="+mn-ea"/>
                <a:cs typeface="+mn-cs"/>
              </a:rPr>
              <a:t> any intervention including</a:t>
            </a:r>
            <a:r>
              <a:rPr lang="en-GB" sz="1200" b="0" i="0" kern="1200" dirty="0">
                <a:solidFill>
                  <a:schemeClr val="tx1"/>
                </a:solidFill>
                <a:effectLst/>
                <a:latin typeface="+mn-lt"/>
                <a:ea typeface="+mn-ea"/>
                <a:cs typeface="+mn-cs"/>
              </a:rPr>
              <a:t> glycerine gel dressings, lanolin with breast shells, lanolin alone, or an all-purpose nipple ointment for the treatment of nipple pain.  The results suggested that applying nothing or just expressed breast milk may be equally or more</a:t>
            </a:r>
            <a:r>
              <a:rPr lang="en-GB" sz="1200" b="0" i="0" kern="1200" baseline="0" dirty="0">
                <a:solidFill>
                  <a:schemeClr val="tx1"/>
                </a:solidFill>
                <a:effectLst/>
                <a:latin typeface="+mn-lt"/>
                <a:ea typeface="+mn-ea"/>
                <a:cs typeface="+mn-cs"/>
              </a:rPr>
              <a:t> beneficial in the short term.</a:t>
            </a:r>
            <a:r>
              <a:rPr lang="en-GB" sz="1200" b="0" i="0" kern="1200" dirty="0">
                <a:solidFill>
                  <a:schemeClr val="tx1"/>
                </a:solidFill>
                <a:effectLst/>
                <a:latin typeface="+mn-lt"/>
                <a:ea typeface="+mn-ea"/>
                <a:cs typeface="+mn-cs"/>
              </a:rPr>
              <a:t> There has been research into other types of interventions such as using menthol essence drops (Akbari et al 2014), the application of extra virgin olive oil (Cordero et al 2015), LED phototherapy (Chaves et al 2012), and low-level laser therapy (Coca et al 2016).  However,</a:t>
            </a:r>
            <a:r>
              <a:rPr lang="en-GB" sz="1200" b="0" i="0" kern="1200" baseline="0" dirty="0">
                <a:solidFill>
                  <a:schemeClr val="tx1"/>
                </a:solidFill>
                <a:effectLst/>
                <a:latin typeface="+mn-lt"/>
                <a:ea typeface="+mn-ea"/>
                <a:cs typeface="+mn-cs"/>
              </a:rPr>
              <a:t> more investigation and higher quality studies are needed and as such these types of interventions have not yet been incorporated into the NICE guidelines.</a:t>
            </a:r>
          </a:p>
          <a:p>
            <a:pPr marL="0" indent="0">
              <a:buFont typeface="Arial" panose="020B0604020202020204" pitchFamily="34" charset="0"/>
              <a:buNone/>
            </a:pPr>
            <a:endParaRPr lang="en-GB" sz="1200" b="0"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09824E-E8CE-4D9A-A4F0-7EB030A82021}" type="slidenum">
              <a:rPr lang="en-GB" smtClean="0"/>
              <a:t>2</a:t>
            </a:fld>
            <a:endParaRPr lang="en-GB" dirty="0"/>
          </a:p>
        </p:txBody>
      </p:sp>
    </p:spTree>
    <p:extLst>
      <p:ext uri="{BB962C8B-B14F-4D97-AF65-F5344CB8AC3E}">
        <p14:creationId xmlns:p14="http://schemas.microsoft.com/office/powerpoint/2010/main" val="216427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Despite the growing evidence for the benefits of breastfeeding and the implementation of </a:t>
            </a:r>
            <a:r>
              <a:rPr lang="en-GB" sz="1200" b="0" i="0" kern="1200" dirty="0">
                <a:solidFill>
                  <a:schemeClr val="tx1"/>
                </a:solidFill>
                <a:effectLst/>
                <a:latin typeface="+mn-lt"/>
                <a:ea typeface="+mn-ea"/>
                <a:cs typeface="+mn-cs"/>
              </a:rPr>
              <a:t>global as well as regional policies, strategies and initiatives based on recommendations from the World Health Organisation and the UNICEF Baby Friendly Initiative, exclusive breastfeeding and feeding duration rates remain below the recommendations.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i="1" dirty="0"/>
          </a:p>
          <a:p>
            <a:pPr>
              <a:defRPr/>
            </a:pPr>
            <a:r>
              <a:rPr lang="en-GB" i="1" dirty="0"/>
              <a:t>Breastfeeding at discharge</a:t>
            </a:r>
            <a:r>
              <a:rPr lang="en-GB" i="1" baseline="0" dirty="0"/>
              <a:t> has been slowly increasing from 2006 </a:t>
            </a:r>
            <a:r>
              <a:rPr lang="en-GB" i="1" dirty="0"/>
              <a:t>and rates are higher as the age of the mother increases and are higher in areas of lower levels of deprivation.</a:t>
            </a:r>
            <a:endParaRPr lang="en-GB" i="1" dirty="0">
              <a:cs typeface="Calibri"/>
            </a:endParaRPr>
          </a:p>
          <a:p>
            <a:endParaRPr lang="en-GB" dirty="0"/>
          </a:p>
          <a:p>
            <a:r>
              <a:rPr lang="en-GB" dirty="0"/>
              <a:t>Full data regarding the prevalence of breastfeeding throughout the first year of life for 2015/2016 is available from the Childrens Health in NI report and can be seen on the table. </a:t>
            </a:r>
            <a:r>
              <a:rPr lang="en-GB" baseline="0" dirty="0"/>
              <a:t> The fi</a:t>
            </a:r>
            <a:r>
              <a:rPr lang="en-GB" dirty="0"/>
              <a:t>gures for total and partial breastfeeding together at </a:t>
            </a:r>
            <a:r>
              <a:rPr lang="en-GB" sz="1200" b="0" i="0" kern="1200" dirty="0">
                <a:effectLst/>
                <a:latin typeface="+mn-lt"/>
                <a:ea typeface="+mn-ea"/>
                <a:cs typeface="+mn-cs"/>
              </a:rPr>
              <a:t>discharge</a:t>
            </a:r>
            <a:r>
              <a:rPr lang="en-GB" sz="1200" b="0" i="0" kern="1200" baseline="0" dirty="0">
                <a:effectLst/>
                <a:latin typeface="+mn-lt"/>
                <a:ea typeface="+mn-ea"/>
                <a:cs typeface="+mn-cs"/>
              </a:rPr>
              <a:t> are</a:t>
            </a:r>
            <a:r>
              <a:rPr lang="en-GB" sz="1200" b="0" i="0" kern="1200" dirty="0">
                <a:effectLst/>
                <a:latin typeface="+mn-lt"/>
                <a:ea typeface="+mn-ea"/>
                <a:cs typeface="+mn-cs"/>
              </a:rPr>
              <a:t> </a:t>
            </a:r>
            <a:r>
              <a:rPr lang="en-GB" dirty="0"/>
              <a:t>45.4</a:t>
            </a:r>
            <a:r>
              <a:rPr lang="en-GB" sz="1200" b="0" i="0" kern="1200" dirty="0">
                <a:effectLst/>
                <a:latin typeface="+mn-lt"/>
                <a:ea typeface="+mn-ea"/>
                <a:cs typeface="+mn-cs"/>
              </a:rPr>
              <a:t>%, </a:t>
            </a:r>
            <a:r>
              <a:rPr lang="en-GB" dirty="0"/>
              <a:t>35.7</a:t>
            </a:r>
            <a:r>
              <a:rPr lang="en-GB" sz="1200" b="0" i="0" kern="1200" dirty="0">
                <a:effectLst/>
                <a:latin typeface="+mn-lt"/>
                <a:ea typeface="+mn-ea"/>
                <a:cs typeface="+mn-cs"/>
              </a:rPr>
              <a:t>% at primary visit (10-14 days old), </a:t>
            </a:r>
            <a:r>
              <a:rPr lang="en-GB" dirty="0"/>
              <a:t>28.4%</a:t>
            </a:r>
            <a:r>
              <a:rPr lang="en-GB" sz="1200" b="0" i="0" kern="1200" dirty="0">
                <a:effectLst/>
                <a:latin typeface="+mn-lt"/>
                <a:ea typeface="+mn-ea"/>
                <a:cs typeface="+mn-cs"/>
              </a:rPr>
              <a:t> at 6 weeks, </a:t>
            </a:r>
            <a:r>
              <a:rPr lang="en-GB" dirty="0"/>
              <a:t>22.3</a:t>
            </a:r>
            <a:r>
              <a:rPr lang="en-GB" sz="1200" b="0" i="0" kern="1200" dirty="0">
                <a:effectLst/>
                <a:latin typeface="+mn-lt"/>
                <a:ea typeface="+mn-ea"/>
                <a:cs typeface="+mn-cs"/>
              </a:rPr>
              <a:t>% at 3 months, </a:t>
            </a:r>
            <a:r>
              <a:rPr lang="en-GB" dirty="0"/>
              <a:t>14.5%</a:t>
            </a:r>
            <a:r>
              <a:rPr lang="en-GB" sz="1200" b="0" i="0" kern="1200" dirty="0">
                <a:effectLst/>
                <a:latin typeface="+mn-lt"/>
                <a:ea typeface="+mn-ea"/>
                <a:cs typeface="+mn-cs"/>
              </a:rPr>
              <a:t> at 6 months and </a:t>
            </a:r>
            <a:r>
              <a:rPr lang="en-GB" dirty="0"/>
              <a:t>8.1%</a:t>
            </a:r>
            <a:r>
              <a:rPr lang="en-GB" sz="1200" b="0" i="0" kern="1200" dirty="0">
                <a:effectLst/>
                <a:latin typeface="+mn-lt"/>
                <a:ea typeface="+mn-ea"/>
                <a:cs typeface="+mn-cs"/>
              </a:rPr>
              <a:t> at 12 months.</a:t>
            </a:r>
            <a:r>
              <a:rPr lang="en-GB" dirty="0"/>
              <a:t> The breastfeeding initiation rate during this year was of 57%. </a:t>
            </a:r>
            <a:r>
              <a:rPr lang="en-GB" dirty="0">
                <a:cs typeface="Calibri"/>
              </a:rPr>
              <a:t> </a:t>
            </a:r>
          </a:p>
          <a:p>
            <a:endParaRPr lang="en-GB" dirty="0"/>
          </a:p>
        </p:txBody>
      </p:sp>
      <p:sp>
        <p:nvSpPr>
          <p:cNvPr id="4" name="Slide Number Placeholder 3"/>
          <p:cNvSpPr>
            <a:spLocks noGrp="1"/>
          </p:cNvSpPr>
          <p:nvPr>
            <p:ph type="sldNum" sz="quarter" idx="10"/>
          </p:nvPr>
        </p:nvSpPr>
        <p:spPr/>
        <p:txBody>
          <a:bodyPr/>
          <a:lstStyle/>
          <a:p>
            <a:fld id="{AA09824E-E8CE-4D9A-A4F0-7EB030A82021}" type="slidenum">
              <a:rPr lang="en-GB" smtClean="0"/>
              <a:t>3</a:t>
            </a:fld>
            <a:endParaRPr lang="en-GB"/>
          </a:p>
        </p:txBody>
      </p:sp>
    </p:spTree>
    <p:extLst>
      <p:ext uri="{BB962C8B-B14F-4D97-AF65-F5344CB8AC3E}">
        <p14:creationId xmlns:p14="http://schemas.microsoft.com/office/powerpoint/2010/main" val="2357385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cs typeface="Calibri"/>
              </a:rPr>
              <a:t>Update from last year</a:t>
            </a:r>
          </a:p>
          <a:p>
            <a:r>
              <a:rPr lang="en-GB" dirty="0">
                <a:cs typeface="Calibri"/>
              </a:rPr>
              <a:t>I spoke briefly at this conference last year at the very outset of my PhD.  Originally it was anticipated that the project would look at testing the effectiveness of a specific pharmacological and a specific psychological intervention in the management of nipple pain in breastfeeding mothers.  The project has since changed as a result of identifying need based on the literature, visits to breastfeeding support groups, parent groups, speaking with health professionals involved in infant feeding and PPI exploratory work in conjunction with Breastfeeding in NI Facebook group, which I shall discuss shortly.</a:t>
            </a:r>
          </a:p>
          <a:p>
            <a:endParaRPr lang="en-GB" dirty="0">
              <a:cs typeface="Calibri"/>
            </a:endParaRPr>
          </a:p>
          <a:p>
            <a:r>
              <a:rPr lang="en-GB" dirty="0">
                <a:cs typeface="Calibri"/>
              </a:rPr>
              <a:t>Moving forward the focus of the project is exploring the prevalence, experience and management of nipple pain in breastfeeding mothers through</a:t>
            </a:r>
          </a:p>
          <a:p>
            <a:pPr marL="228600" indent="-228600">
              <a:buAutoNum type="arabicPeriod"/>
            </a:pPr>
            <a:r>
              <a:rPr lang="en-GB" dirty="0">
                <a:cs typeface="Calibri"/>
              </a:rPr>
              <a:t>Conducting a systematic review of the literature of the effectiveness of interventions for managing nipple pain in order to  expand on the previous systematic review and to include psychological interventions, more recent studies and interventions as identified through PPI.</a:t>
            </a:r>
          </a:p>
          <a:p>
            <a:pPr marL="228600" indent="-228600">
              <a:buAutoNum type="arabicPeriod"/>
            </a:pPr>
            <a:r>
              <a:rPr lang="en-GB" dirty="0">
                <a:cs typeface="Calibri"/>
              </a:rPr>
              <a:t>Conducting a survey with breastfeeding women from the immediate postnatal period to gain insight into:</a:t>
            </a:r>
          </a:p>
          <a:p>
            <a:pPr marL="514350" lvl="1" indent="-228600">
              <a:buAutoNum type="arabicPeriod"/>
            </a:pPr>
            <a:r>
              <a:rPr lang="en-GB" dirty="0">
                <a:cs typeface="Calibri"/>
              </a:rPr>
              <a:t>The prevalence of nipple pain</a:t>
            </a:r>
          </a:p>
          <a:p>
            <a:pPr marL="514350" lvl="1" indent="-228600">
              <a:buAutoNum type="arabicPeriod"/>
            </a:pPr>
            <a:r>
              <a:rPr lang="en-GB" dirty="0">
                <a:cs typeface="Calibri"/>
              </a:rPr>
              <a:t>The level and duration of pain</a:t>
            </a:r>
          </a:p>
          <a:p>
            <a:pPr marL="514350" lvl="1" indent="-228600">
              <a:buAutoNum type="arabicPeriod"/>
            </a:pPr>
            <a:r>
              <a:rPr lang="en-GB" dirty="0">
                <a:cs typeface="Calibri"/>
              </a:rPr>
              <a:t>To understand what interventions women are using and their effectiveness</a:t>
            </a:r>
          </a:p>
          <a:p>
            <a:pPr marL="514350" lvl="1" indent="-228600">
              <a:buAutoNum type="arabicPeriod"/>
            </a:pPr>
            <a:r>
              <a:rPr lang="en-GB" dirty="0">
                <a:cs typeface="Calibri"/>
              </a:rPr>
              <a:t>Why women stop (and how much pain is a factor in their decision) </a:t>
            </a:r>
          </a:p>
          <a:p>
            <a:pPr marL="514350" lvl="1" indent="-228600">
              <a:buAutoNum type="arabicPeriod"/>
            </a:pPr>
            <a:r>
              <a:rPr lang="en-GB" dirty="0">
                <a:cs typeface="Calibri"/>
              </a:rPr>
              <a:t>What they feel would have helped them to continue.</a:t>
            </a:r>
          </a:p>
          <a:p>
            <a:pPr marL="57150" lvl="0" indent="-228600">
              <a:buAutoNum type="arabicPeriod"/>
            </a:pPr>
            <a:r>
              <a:rPr lang="en-GB" dirty="0">
                <a:cs typeface="Calibri"/>
              </a:rPr>
              <a:t>Third stage to be decided following survey.</a:t>
            </a:r>
            <a:endParaRPr lang="en-GB" dirty="0"/>
          </a:p>
        </p:txBody>
      </p:sp>
      <p:sp>
        <p:nvSpPr>
          <p:cNvPr id="4" name="Slide Number Placeholder 3"/>
          <p:cNvSpPr>
            <a:spLocks noGrp="1"/>
          </p:cNvSpPr>
          <p:nvPr>
            <p:ph type="sldNum" sz="quarter" idx="10"/>
          </p:nvPr>
        </p:nvSpPr>
        <p:spPr/>
        <p:txBody>
          <a:bodyPr/>
          <a:lstStyle/>
          <a:p>
            <a:fld id="{1E7724FC-A4DC-49C1-B3F3-E76F5D5CFEAA}" type="slidenum">
              <a:rPr lang="en-GB" smtClean="0"/>
              <a:t>4</a:t>
            </a:fld>
            <a:endParaRPr lang="en-GB"/>
          </a:p>
        </p:txBody>
      </p:sp>
    </p:spTree>
    <p:extLst>
      <p:ext uri="{BB962C8B-B14F-4D97-AF65-F5344CB8AC3E}">
        <p14:creationId xmlns:p14="http://schemas.microsoft.com/office/powerpoint/2010/main" val="3221423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First table shows different categories and types of interventions mums informed that they used to try and manage nipple pain.</a:t>
            </a:r>
          </a:p>
          <a:p>
            <a:pPr marL="171450" indent="-171450">
              <a:buFont typeface="Arial" panose="020B0604020202020204" pitchFamily="34" charset="0"/>
              <a:buChar char="•"/>
            </a:pPr>
            <a:r>
              <a:rPr lang="en-GB" dirty="0"/>
              <a:t>Second table shows prevalence of the different intervention categories.  Non pharmacological interventions, followed by psychological and other interventions used most frequently.  </a:t>
            </a:r>
          </a:p>
          <a:p>
            <a:pPr marL="171450" indent="-171450">
              <a:buFont typeface="Arial" panose="020B0604020202020204" pitchFamily="34" charset="0"/>
              <a:buChar char="•"/>
            </a:pPr>
            <a:r>
              <a:rPr lang="en-GB" dirty="0"/>
              <a:t>Important to note </a:t>
            </a:r>
          </a:p>
          <a:p>
            <a:pPr marL="628650" lvl="1" indent="-171450">
              <a:buFont typeface="Arial" panose="020B0604020202020204" pitchFamily="34" charset="0"/>
              <a:buChar char="•"/>
            </a:pPr>
            <a:r>
              <a:rPr lang="en-GB" dirty="0"/>
              <a:t>it is highly probable that women where using analgesia in the post natal period but may not have considered this as a direct intervention for managing nipple pain.</a:t>
            </a:r>
          </a:p>
          <a:p>
            <a:pPr marL="628650" lvl="1" indent="-171450">
              <a:buFont typeface="Arial" panose="020B0604020202020204" pitchFamily="34" charset="0"/>
              <a:buChar char="•"/>
            </a:pPr>
            <a:r>
              <a:rPr lang="en-GB" dirty="0"/>
              <a:t>Most mums using more than one intervention to manage nipple pain and this sometimes varied in terms of types of interventions used and effectiveness for each breastfeeding experience.</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1E7724FC-A4DC-49C1-B3F3-E76F5D5CFEAA}" type="slidenum">
              <a:rPr lang="en-GB" smtClean="0"/>
              <a:t>6</a:t>
            </a:fld>
            <a:endParaRPr lang="en-GB"/>
          </a:p>
        </p:txBody>
      </p:sp>
    </p:spTree>
    <p:extLst>
      <p:ext uri="{BB962C8B-B14F-4D97-AF65-F5344CB8AC3E}">
        <p14:creationId xmlns:p14="http://schemas.microsoft.com/office/powerpoint/2010/main" val="790925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Important to note</a:t>
            </a:r>
          </a:p>
          <a:p>
            <a:pPr marL="171450" indent="-171450">
              <a:buFont typeface="Arial" panose="020B0604020202020204" pitchFamily="34" charset="0"/>
              <a:buChar char="•"/>
            </a:pPr>
            <a:r>
              <a:rPr lang="en-GB" dirty="0"/>
              <a:t>When did the pain stop………No pain (n=16) just means that mums may have had nipple pain with one baby but not the other.  Longer duration than what the literature would suggest.</a:t>
            </a:r>
          </a:p>
        </p:txBody>
      </p:sp>
      <p:sp>
        <p:nvSpPr>
          <p:cNvPr id="4" name="Slide Number Placeholder 3"/>
          <p:cNvSpPr>
            <a:spLocks noGrp="1"/>
          </p:cNvSpPr>
          <p:nvPr>
            <p:ph type="sldNum" sz="quarter" idx="5"/>
          </p:nvPr>
        </p:nvSpPr>
        <p:spPr/>
        <p:txBody>
          <a:bodyPr/>
          <a:lstStyle/>
          <a:p>
            <a:fld id="{1E7724FC-A4DC-49C1-B3F3-E76F5D5CFEAA}" type="slidenum">
              <a:rPr lang="en-GB" smtClean="0"/>
              <a:t>7</a:t>
            </a:fld>
            <a:endParaRPr lang="en-GB"/>
          </a:p>
        </p:txBody>
      </p:sp>
    </p:spTree>
    <p:extLst>
      <p:ext uri="{BB962C8B-B14F-4D97-AF65-F5344CB8AC3E}">
        <p14:creationId xmlns:p14="http://schemas.microsoft.com/office/powerpoint/2010/main" val="25665080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image right 1">
    <p:bg>
      <p:bgPr>
        <a:solidFill>
          <a:srgbClr val="31302F"/>
        </a:solidFill>
        <a:effectLst/>
      </p:bgPr>
    </p:bg>
    <p:spTree>
      <p:nvGrpSpPr>
        <p:cNvPr id="1" name=""/>
        <p:cNvGrpSpPr/>
        <p:nvPr/>
      </p:nvGrpSpPr>
      <p:grpSpPr>
        <a:xfrm>
          <a:off x="0" y="0"/>
          <a:ext cx="0" cy="0"/>
          <a:chOff x="0" y="0"/>
          <a:chExt cx="0" cy="0"/>
        </a:xfrm>
      </p:grpSpPr>
      <p:sp>
        <p:nvSpPr>
          <p:cNvPr id="8" name="Freeform 7"/>
          <p:cNvSpPr/>
          <p:nvPr userDrawn="1"/>
        </p:nvSpPr>
        <p:spPr>
          <a:xfrm flipH="1">
            <a:off x="5156679" y="-3176"/>
            <a:ext cx="2708729" cy="1440827"/>
          </a:xfrm>
          <a:custGeom>
            <a:avLst/>
            <a:gdLst>
              <a:gd name="connsiteX0" fmla="*/ 0 w 2661104"/>
              <a:gd name="connsiteY0" fmla="*/ 0 h 1418602"/>
              <a:gd name="connsiteX1" fmla="*/ 833275 w 2661104"/>
              <a:gd name="connsiteY1" fmla="*/ 0 h 1418602"/>
              <a:gd name="connsiteX2" fmla="*/ 2450968 w 2661104"/>
              <a:gd name="connsiteY2" fmla="*/ 1212297 h 1418602"/>
              <a:gd name="connsiteX3" fmla="*/ 2661104 w 2661104"/>
              <a:gd name="connsiteY3" fmla="*/ 1418602 h 1418602"/>
              <a:gd name="connsiteX4" fmla="*/ 2605866 w 2661104"/>
              <a:gd name="connsiteY4" fmla="*/ 1382644 h 1418602"/>
              <a:gd name="connsiteX5" fmla="*/ 445260 w 2661104"/>
              <a:gd name="connsiteY5" fmla="*/ 207296 h 1418602"/>
              <a:gd name="connsiteX6" fmla="*/ 0 w 2661104"/>
              <a:gd name="connsiteY6" fmla="*/ 0 h 1418602"/>
              <a:gd name="connsiteX0" fmla="*/ 0 w 2661104"/>
              <a:gd name="connsiteY0" fmla="*/ 22225 h 1440827"/>
              <a:gd name="connsiteX1" fmla="*/ 823750 w 2661104"/>
              <a:gd name="connsiteY1" fmla="*/ 0 h 1440827"/>
              <a:gd name="connsiteX2" fmla="*/ 2450968 w 2661104"/>
              <a:gd name="connsiteY2" fmla="*/ 1234522 h 1440827"/>
              <a:gd name="connsiteX3" fmla="*/ 2661104 w 2661104"/>
              <a:gd name="connsiteY3" fmla="*/ 1440827 h 1440827"/>
              <a:gd name="connsiteX4" fmla="*/ 2605866 w 2661104"/>
              <a:gd name="connsiteY4" fmla="*/ 1404869 h 1440827"/>
              <a:gd name="connsiteX5" fmla="*/ 445260 w 2661104"/>
              <a:gd name="connsiteY5" fmla="*/ 229521 h 1440827"/>
              <a:gd name="connsiteX6" fmla="*/ 0 w 2661104"/>
              <a:gd name="connsiteY6" fmla="*/ 22225 h 1440827"/>
              <a:gd name="connsiteX0" fmla="*/ 0 w 2692854"/>
              <a:gd name="connsiteY0" fmla="*/ 3175 h 1440827"/>
              <a:gd name="connsiteX1" fmla="*/ 855500 w 2692854"/>
              <a:gd name="connsiteY1" fmla="*/ 0 h 1440827"/>
              <a:gd name="connsiteX2" fmla="*/ 2482718 w 2692854"/>
              <a:gd name="connsiteY2" fmla="*/ 1234522 h 1440827"/>
              <a:gd name="connsiteX3" fmla="*/ 2692854 w 2692854"/>
              <a:gd name="connsiteY3" fmla="*/ 1440827 h 1440827"/>
              <a:gd name="connsiteX4" fmla="*/ 2637616 w 2692854"/>
              <a:gd name="connsiteY4" fmla="*/ 1404869 h 1440827"/>
              <a:gd name="connsiteX5" fmla="*/ 477010 w 2692854"/>
              <a:gd name="connsiteY5" fmla="*/ 229521 h 1440827"/>
              <a:gd name="connsiteX6" fmla="*/ 0 w 2692854"/>
              <a:gd name="connsiteY6" fmla="*/ 3175 h 1440827"/>
              <a:gd name="connsiteX0" fmla="*/ 0 w 2692854"/>
              <a:gd name="connsiteY0" fmla="*/ 6350 h 1440827"/>
              <a:gd name="connsiteX1" fmla="*/ 855500 w 2692854"/>
              <a:gd name="connsiteY1" fmla="*/ 0 h 1440827"/>
              <a:gd name="connsiteX2" fmla="*/ 2482718 w 2692854"/>
              <a:gd name="connsiteY2" fmla="*/ 1234522 h 1440827"/>
              <a:gd name="connsiteX3" fmla="*/ 2692854 w 2692854"/>
              <a:gd name="connsiteY3" fmla="*/ 1440827 h 1440827"/>
              <a:gd name="connsiteX4" fmla="*/ 2637616 w 2692854"/>
              <a:gd name="connsiteY4" fmla="*/ 1404869 h 1440827"/>
              <a:gd name="connsiteX5" fmla="*/ 477010 w 2692854"/>
              <a:gd name="connsiteY5" fmla="*/ 229521 h 1440827"/>
              <a:gd name="connsiteX6" fmla="*/ 0 w 2692854"/>
              <a:gd name="connsiteY6" fmla="*/ 6350 h 1440827"/>
              <a:gd name="connsiteX0" fmla="*/ 0 w 2696029"/>
              <a:gd name="connsiteY0" fmla="*/ 0 h 1440827"/>
              <a:gd name="connsiteX1" fmla="*/ 858675 w 2696029"/>
              <a:gd name="connsiteY1" fmla="*/ 0 h 1440827"/>
              <a:gd name="connsiteX2" fmla="*/ 2485893 w 2696029"/>
              <a:gd name="connsiteY2" fmla="*/ 1234522 h 1440827"/>
              <a:gd name="connsiteX3" fmla="*/ 2696029 w 2696029"/>
              <a:gd name="connsiteY3" fmla="*/ 1440827 h 1440827"/>
              <a:gd name="connsiteX4" fmla="*/ 2640791 w 2696029"/>
              <a:gd name="connsiteY4" fmla="*/ 1404869 h 1440827"/>
              <a:gd name="connsiteX5" fmla="*/ 480185 w 2696029"/>
              <a:gd name="connsiteY5" fmla="*/ 229521 h 1440827"/>
              <a:gd name="connsiteX6" fmla="*/ 0 w 2696029"/>
              <a:gd name="connsiteY6" fmla="*/ 0 h 1440827"/>
              <a:gd name="connsiteX0" fmla="*/ 0 w 2708729"/>
              <a:gd name="connsiteY0" fmla="*/ 0 h 1440827"/>
              <a:gd name="connsiteX1" fmla="*/ 871375 w 2708729"/>
              <a:gd name="connsiteY1" fmla="*/ 0 h 1440827"/>
              <a:gd name="connsiteX2" fmla="*/ 2498593 w 2708729"/>
              <a:gd name="connsiteY2" fmla="*/ 1234522 h 1440827"/>
              <a:gd name="connsiteX3" fmla="*/ 2708729 w 2708729"/>
              <a:gd name="connsiteY3" fmla="*/ 1440827 h 1440827"/>
              <a:gd name="connsiteX4" fmla="*/ 2653491 w 2708729"/>
              <a:gd name="connsiteY4" fmla="*/ 1404869 h 1440827"/>
              <a:gd name="connsiteX5" fmla="*/ 492885 w 2708729"/>
              <a:gd name="connsiteY5" fmla="*/ 229521 h 1440827"/>
              <a:gd name="connsiteX6" fmla="*/ 0 w 2708729"/>
              <a:gd name="connsiteY6" fmla="*/ 0 h 1440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8729" h="1440827">
                <a:moveTo>
                  <a:pt x="0" y="0"/>
                </a:moveTo>
                <a:lnTo>
                  <a:pt x="871375" y="0"/>
                </a:lnTo>
                <a:cubicBezTo>
                  <a:pt x="1347100" y="320234"/>
                  <a:pt x="1983063" y="755066"/>
                  <a:pt x="2498593" y="1234522"/>
                </a:cubicBezTo>
                <a:lnTo>
                  <a:pt x="2708729" y="1440827"/>
                </a:lnTo>
                <a:lnTo>
                  <a:pt x="2653491" y="1404869"/>
                </a:lnTo>
                <a:cubicBezTo>
                  <a:pt x="2354584" y="1214301"/>
                  <a:pt x="1486222" y="706715"/>
                  <a:pt x="492885" y="229521"/>
                </a:cubicBezTo>
                <a:lnTo>
                  <a:pt x="0" y="0"/>
                </a:lnTo>
                <a:close/>
              </a:path>
            </a:pathLst>
          </a:custGeom>
          <a:solidFill>
            <a:srgbClr val="BAA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12"/>
          <p:cNvSpPr>
            <a:spLocks noGrp="1"/>
          </p:cNvSpPr>
          <p:nvPr>
            <p:ph type="pic" sz="quarter" idx="14" hasCustomPrompt="1"/>
          </p:nvPr>
        </p:nvSpPr>
        <p:spPr>
          <a:xfrm flipH="1">
            <a:off x="5164299" y="2"/>
            <a:ext cx="3983784" cy="6874330"/>
          </a:xfrm>
          <a:custGeom>
            <a:avLst/>
            <a:gdLst>
              <a:gd name="connsiteX0" fmla="*/ 0 w 3209925"/>
              <a:gd name="connsiteY0" fmla="*/ 0 h 6858000"/>
              <a:gd name="connsiteX1" fmla="*/ 1760515 w 3209925"/>
              <a:gd name="connsiteY1" fmla="*/ 0 h 6858000"/>
              <a:gd name="connsiteX2" fmla="*/ 3209925 w 3209925"/>
              <a:gd name="connsiteY2" fmla="*/ 1449410 h 6858000"/>
              <a:gd name="connsiteX3" fmla="*/ 3209925 w 3209925"/>
              <a:gd name="connsiteY3" fmla="*/ 6858000 h 6858000"/>
              <a:gd name="connsiteX4" fmla="*/ 0 w 3209925"/>
              <a:gd name="connsiteY4" fmla="*/ 6858000 h 6858000"/>
              <a:gd name="connsiteX5" fmla="*/ 0 w 3209925"/>
              <a:gd name="connsiteY5" fmla="*/ 0 h 6858000"/>
              <a:gd name="connsiteX0" fmla="*/ 0 w 4416933"/>
              <a:gd name="connsiteY0" fmla="*/ 0 h 6858000"/>
              <a:gd name="connsiteX1" fmla="*/ 1760515 w 4416933"/>
              <a:gd name="connsiteY1" fmla="*/ 0 h 6858000"/>
              <a:gd name="connsiteX2" fmla="*/ 4416933 w 4416933"/>
              <a:gd name="connsiteY2" fmla="*/ 1449410 h 6858000"/>
              <a:gd name="connsiteX3" fmla="*/ 3209925 w 4416933"/>
              <a:gd name="connsiteY3" fmla="*/ 6858000 h 6858000"/>
              <a:gd name="connsiteX4" fmla="*/ 0 w 4416933"/>
              <a:gd name="connsiteY4" fmla="*/ 6858000 h 6858000"/>
              <a:gd name="connsiteX5" fmla="*/ 0 w 4416933"/>
              <a:gd name="connsiteY5" fmla="*/ 0 h 6858000"/>
              <a:gd name="connsiteX0" fmla="*/ 0 w 4420108"/>
              <a:gd name="connsiteY0" fmla="*/ 0 h 6858000"/>
              <a:gd name="connsiteX1" fmla="*/ 1760515 w 4420108"/>
              <a:gd name="connsiteY1" fmla="*/ 0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625033 w 5045141"/>
              <a:gd name="connsiteY0" fmla="*/ 0 h 6858000"/>
              <a:gd name="connsiteX1" fmla="*/ 2360148 w 5045141"/>
              <a:gd name="connsiteY1" fmla="*/ 3175 h 6858000"/>
              <a:gd name="connsiteX2" fmla="*/ 5045141 w 5045141"/>
              <a:gd name="connsiteY2" fmla="*/ 1433535 h 6858000"/>
              <a:gd name="connsiteX3" fmla="*/ 3834958 w 5045141"/>
              <a:gd name="connsiteY3" fmla="*/ 6858000 h 6858000"/>
              <a:gd name="connsiteX4" fmla="*/ 0 w 5045141"/>
              <a:gd name="connsiteY4" fmla="*/ 6858000 h 6858000"/>
              <a:gd name="connsiteX5" fmla="*/ 625033 w 5045141"/>
              <a:gd name="connsiteY5" fmla="*/ 0 h 6858000"/>
              <a:gd name="connsiteX0" fmla="*/ 11575 w 5045141"/>
              <a:gd name="connsiteY0" fmla="*/ 0 h 6858000"/>
              <a:gd name="connsiteX1" fmla="*/ 2360148 w 5045141"/>
              <a:gd name="connsiteY1" fmla="*/ 3175 h 6858000"/>
              <a:gd name="connsiteX2" fmla="*/ 5045141 w 5045141"/>
              <a:gd name="connsiteY2" fmla="*/ 1433535 h 6858000"/>
              <a:gd name="connsiteX3" fmla="*/ 3834958 w 5045141"/>
              <a:gd name="connsiteY3" fmla="*/ 6858000 h 6858000"/>
              <a:gd name="connsiteX4" fmla="*/ 0 w 5045141"/>
              <a:gd name="connsiteY4" fmla="*/ 6858000 h 6858000"/>
              <a:gd name="connsiteX5" fmla="*/ 11575 w 5045141"/>
              <a:gd name="connsiteY5" fmla="*/ 0 h 6858000"/>
              <a:gd name="connsiteX0" fmla="*/ 787182 w 5045141"/>
              <a:gd name="connsiteY0" fmla="*/ 4989 h 6854825"/>
              <a:gd name="connsiteX1" fmla="*/ 2360148 w 5045141"/>
              <a:gd name="connsiteY1" fmla="*/ 0 h 6854825"/>
              <a:gd name="connsiteX2" fmla="*/ 5045141 w 5045141"/>
              <a:gd name="connsiteY2" fmla="*/ 1430360 h 6854825"/>
              <a:gd name="connsiteX3" fmla="*/ 3834958 w 5045141"/>
              <a:gd name="connsiteY3" fmla="*/ 6854825 h 6854825"/>
              <a:gd name="connsiteX4" fmla="*/ 0 w 5045141"/>
              <a:gd name="connsiteY4" fmla="*/ 6854825 h 6854825"/>
              <a:gd name="connsiteX5" fmla="*/ 787182 w 5045141"/>
              <a:gd name="connsiteY5" fmla="*/ 4989 h 6854825"/>
              <a:gd name="connsiteX0" fmla="*/ 41 w 4258000"/>
              <a:gd name="connsiteY0" fmla="*/ 4989 h 6854825"/>
              <a:gd name="connsiteX1" fmla="*/ 1573007 w 4258000"/>
              <a:gd name="connsiteY1" fmla="*/ 0 h 6854825"/>
              <a:gd name="connsiteX2" fmla="*/ 4258000 w 4258000"/>
              <a:gd name="connsiteY2" fmla="*/ 1430360 h 6854825"/>
              <a:gd name="connsiteX3" fmla="*/ 3047817 w 4258000"/>
              <a:gd name="connsiteY3" fmla="*/ 6854825 h 6854825"/>
              <a:gd name="connsiteX4" fmla="*/ 266052 w 4258000"/>
              <a:gd name="connsiteY4" fmla="*/ 6854825 h 6854825"/>
              <a:gd name="connsiteX5" fmla="*/ 41 w 4258000"/>
              <a:gd name="connsiteY5" fmla="*/ 4989 h 6854825"/>
              <a:gd name="connsiteX0" fmla="*/ 21 w 4257980"/>
              <a:gd name="connsiteY0" fmla="*/ 4989 h 6862990"/>
              <a:gd name="connsiteX1" fmla="*/ 1572987 w 4257980"/>
              <a:gd name="connsiteY1" fmla="*/ 0 h 6862990"/>
              <a:gd name="connsiteX2" fmla="*/ 4257980 w 4257980"/>
              <a:gd name="connsiteY2" fmla="*/ 1430360 h 6862990"/>
              <a:gd name="connsiteX3" fmla="*/ 3047797 w 4257980"/>
              <a:gd name="connsiteY3" fmla="*/ 6854825 h 6862990"/>
              <a:gd name="connsiteX4" fmla="*/ 535453 w 4257980"/>
              <a:gd name="connsiteY4" fmla="*/ 6862990 h 6862990"/>
              <a:gd name="connsiteX5" fmla="*/ 21 w 4257980"/>
              <a:gd name="connsiteY5" fmla="*/ 4989 h 6862990"/>
              <a:gd name="connsiteX0" fmla="*/ 39 w 4257998"/>
              <a:gd name="connsiteY0" fmla="*/ 4989 h 6871155"/>
              <a:gd name="connsiteX1" fmla="*/ 1573005 w 4257998"/>
              <a:gd name="connsiteY1" fmla="*/ 0 h 6871155"/>
              <a:gd name="connsiteX2" fmla="*/ 4257998 w 4257998"/>
              <a:gd name="connsiteY2" fmla="*/ 1430360 h 6871155"/>
              <a:gd name="connsiteX3" fmla="*/ 3047815 w 4257998"/>
              <a:gd name="connsiteY3" fmla="*/ 6854825 h 6871155"/>
              <a:gd name="connsiteX4" fmla="*/ 274214 w 4257998"/>
              <a:gd name="connsiteY4" fmla="*/ 6871155 h 6871155"/>
              <a:gd name="connsiteX5" fmla="*/ 39 w 4257998"/>
              <a:gd name="connsiteY5" fmla="*/ 4989 h 6871155"/>
              <a:gd name="connsiteX0" fmla="*/ 484 w 3997186"/>
              <a:gd name="connsiteY0" fmla="*/ 0 h 6890659"/>
              <a:gd name="connsiteX1" fmla="*/ 1312193 w 3997186"/>
              <a:gd name="connsiteY1" fmla="*/ 19504 h 6890659"/>
              <a:gd name="connsiteX2" fmla="*/ 3997186 w 3997186"/>
              <a:gd name="connsiteY2" fmla="*/ 1449864 h 6890659"/>
              <a:gd name="connsiteX3" fmla="*/ 2787003 w 3997186"/>
              <a:gd name="connsiteY3" fmla="*/ 6874329 h 6890659"/>
              <a:gd name="connsiteX4" fmla="*/ 13402 w 3997186"/>
              <a:gd name="connsiteY4" fmla="*/ 6890659 h 6890659"/>
              <a:gd name="connsiteX5" fmla="*/ 484 w 3997186"/>
              <a:gd name="connsiteY5" fmla="*/ 0 h 6890659"/>
              <a:gd name="connsiteX0" fmla="*/ 223846 w 3983784"/>
              <a:gd name="connsiteY0" fmla="*/ 0 h 6874330"/>
              <a:gd name="connsiteX1" fmla="*/ 1298791 w 3983784"/>
              <a:gd name="connsiteY1" fmla="*/ 3175 h 6874330"/>
              <a:gd name="connsiteX2" fmla="*/ 3983784 w 3983784"/>
              <a:gd name="connsiteY2" fmla="*/ 1433535 h 6874330"/>
              <a:gd name="connsiteX3" fmla="*/ 2773601 w 3983784"/>
              <a:gd name="connsiteY3" fmla="*/ 6858000 h 6874330"/>
              <a:gd name="connsiteX4" fmla="*/ 0 w 3983784"/>
              <a:gd name="connsiteY4" fmla="*/ 6874330 h 6874330"/>
              <a:gd name="connsiteX5" fmla="*/ 223846 w 3983784"/>
              <a:gd name="connsiteY5" fmla="*/ 0 h 6874330"/>
              <a:gd name="connsiteX0" fmla="*/ 3411 w 3983784"/>
              <a:gd name="connsiteY0" fmla="*/ 0 h 6874330"/>
              <a:gd name="connsiteX1" fmla="*/ 1298791 w 3983784"/>
              <a:gd name="connsiteY1" fmla="*/ 3175 h 6874330"/>
              <a:gd name="connsiteX2" fmla="*/ 3983784 w 3983784"/>
              <a:gd name="connsiteY2" fmla="*/ 1433535 h 6874330"/>
              <a:gd name="connsiteX3" fmla="*/ 2773601 w 3983784"/>
              <a:gd name="connsiteY3" fmla="*/ 6858000 h 6874330"/>
              <a:gd name="connsiteX4" fmla="*/ 0 w 3983784"/>
              <a:gd name="connsiteY4" fmla="*/ 6874330 h 6874330"/>
              <a:gd name="connsiteX5" fmla="*/ 3411 w 3983784"/>
              <a:gd name="connsiteY5" fmla="*/ 0 h 6874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3784" h="6874330">
                <a:moveTo>
                  <a:pt x="3411" y="0"/>
                </a:moveTo>
                <a:lnTo>
                  <a:pt x="1298791" y="3175"/>
                </a:lnTo>
                <a:cubicBezTo>
                  <a:pt x="2555739" y="568862"/>
                  <a:pt x="3726961" y="1261548"/>
                  <a:pt x="3983784" y="1433535"/>
                </a:cubicBezTo>
                <a:lnTo>
                  <a:pt x="2773601" y="6858000"/>
                </a:lnTo>
                <a:lnTo>
                  <a:pt x="0" y="6874330"/>
                </a:lnTo>
                <a:cubicBezTo>
                  <a:pt x="3858" y="4588330"/>
                  <a:pt x="-447" y="2286000"/>
                  <a:pt x="3411" y="0"/>
                </a:cubicBezTo>
                <a:close/>
              </a:path>
            </a:pathLst>
          </a:custGeom>
          <a:solidFill>
            <a:schemeClr val="bg1">
              <a:lumMod val="75000"/>
            </a:schemeClr>
          </a:solidFill>
        </p:spPr>
        <p:txBody>
          <a:bodyPr/>
          <a:lstStyle>
            <a:lvl1pPr>
              <a:defRPr baseline="0">
                <a:solidFill>
                  <a:schemeClr val="bg1"/>
                </a:solidFill>
              </a:defRPr>
            </a:lvl1pPr>
          </a:lstStyle>
          <a:p>
            <a:r>
              <a:rPr lang="en-US"/>
              <a:t>Click icon below to add picture</a:t>
            </a:r>
          </a:p>
        </p:txBody>
      </p:sp>
      <p:sp>
        <p:nvSpPr>
          <p:cNvPr id="9" name="Freeform 8"/>
          <p:cNvSpPr/>
          <p:nvPr userDrawn="1"/>
        </p:nvSpPr>
        <p:spPr>
          <a:xfrm flipH="1">
            <a:off x="5171712" y="1440816"/>
            <a:ext cx="1219532" cy="5429884"/>
          </a:xfrm>
          <a:custGeom>
            <a:avLst/>
            <a:gdLst>
              <a:gd name="connsiteX0" fmla="*/ 1219502 w 1219532"/>
              <a:gd name="connsiteY0" fmla="*/ 0 h 5429884"/>
              <a:gd name="connsiteX1" fmla="*/ 1219532 w 1219532"/>
              <a:gd name="connsiteY1" fmla="*/ 30 h 5429884"/>
              <a:gd name="connsiteX2" fmla="*/ 617437 w 1219532"/>
              <a:gd name="connsiteY2" fmla="*/ 5429884 h 5429884"/>
              <a:gd name="connsiteX3" fmla="*/ 0 w 1219532"/>
              <a:gd name="connsiteY3" fmla="*/ 5428857 h 5429884"/>
              <a:gd name="connsiteX4" fmla="*/ 0 w 1219532"/>
              <a:gd name="connsiteY4" fmla="*/ 5423534 h 5429884"/>
              <a:gd name="connsiteX5" fmla="*/ 9526 w 1219532"/>
              <a:gd name="connsiteY5" fmla="*/ 5423534 h 5429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32" h="5429884">
                <a:moveTo>
                  <a:pt x="1219502" y="0"/>
                </a:moveTo>
                <a:lnTo>
                  <a:pt x="1219532" y="30"/>
                </a:lnTo>
                <a:lnTo>
                  <a:pt x="617437" y="5429884"/>
                </a:lnTo>
                <a:lnTo>
                  <a:pt x="0" y="5428857"/>
                </a:lnTo>
                <a:lnTo>
                  <a:pt x="0" y="5423534"/>
                </a:lnTo>
                <a:lnTo>
                  <a:pt x="9526" y="5423534"/>
                </a:lnTo>
                <a:close/>
              </a:path>
            </a:pathLst>
          </a:custGeom>
          <a:solidFill>
            <a:srgbClr val="8B7A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2"/>
          <p:cNvSpPr>
            <a:spLocks noGrp="1"/>
          </p:cNvSpPr>
          <p:nvPr>
            <p:ph type="body" sz="quarter" idx="11" hasCustomPrompt="1"/>
          </p:nvPr>
        </p:nvSpPr>
        <p:spPr>
          <a:xfrm>
            <a:off x="697237" y="2681288"/>
            <a:ext cx="4389114" cy="593725"/>
          </a:xfrm>
          <a:prstGeom prst="rect">
            <a:avLst/>
          </a:prstGeom>
        </p:spPr>
        <p:txBody>
          <a:bodyPr>
            <a:noAutofit/>
          </a:bodyPr>
          <a:lstStyle>
            <a:lvl1pPr marL="0" indent="0">
              <a:buNone/>
              <a:defRPr sz="3200" b="1" i="0" spc="-100" baseline="0">
                <a:solidFill>
                  <a:schemeClr val="bg1"/>
                </a:solidFill>
                <a:latin typeface="Arial" charset="0"/>
                <a:ea typeface="Arial" charset="0"/>
                <a:cs typeface="Arial" charset="0"/>
              </a:defRPr>
            </a:lvl1pPr>
          </a:lstStyle>
          <a:p>
            <a:pPr lvl="0"/>
            <a:r>
              <a:rPr lang="en-US"/>
              <a:t>Headline goes here</a:t>
            </a:r>
          </a:p>
        </p:txBody>
      </p:sp>
      <p:sp>
        <p:nvSpPr>
          <p:cNvPr id="12" name="Text Placeholder 12"/>
          <p:cNvSpPr>
            <a:spLocks noGrp="1"/>
          </p:cNvSpPr>
          <p:nvPr>
            <p:ph type="body" sz="quarter" idx="12" hasCustomPrompt="1"/>
          </p:nvPr>
        </p:nvSpPr>
        <p:spPr>
          <a:xfrm>
            <a:off x="697236" y="3184482"/>
            <a:ext cx="4389115"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sp>
        <p:nvSpPr>
          <p:cNvPr id="13" name="Text Placeholder 12"/>
          <p:cNvSpPr>
            <a:spLocks noGrp="1"/>
          </p:cNvSpPr>
          <p:nvPr>
            <p:ph type="body" sz="quarter" idx="13" hasCustomPrompt="1"/>
          </p:nvPr>
        </p:nvSpPr>
        <p:spPr>
          <a:xfrm>
            <a:off x="697236" y="4769643"/>
            <a:ext cx="4573573" cy="593725"/>
          </a:xfrm>
          <a:prstGeom prst="rect">
            <a:avLst/>
          </a:prstGeom>
        </p:spPr>
        <p:txBody>
          <a:bodyPr>
            <a:noAutofit/>
          </a:bodyPr>
          <a:lstStyle>
            <a:lvl1pPr marL="0" indent="0">
              <a:lnSpc>
                <a:spcPct val="100000"/>
              </a:lnSpc>
              <a:spcBef>
                <a:spcPts val="0"/>
              </a:spcBef>
              <a:buNone/>
              <a:defRPr sz="1600" b="0" i="0" spc="-30" baseline="0">
                <a:solidFill>
                  <a:schemeClr val="bg1"/>
                </a:solidFill>
                <a:latin typeface="Arial" charset="0"/>
                <a:ea typeface="Arial" charset="0"/>
                <a:cs typeface="Arial" charset="0"/>
              </a:defRPr>
            </a:lvl1pPr>
          </a:lstStyle>
          <a:p>
            <a:pPr lvl="0"/>
            <a:r>
              <a:rPr lang="en-US"/>
              <a:t>Further contact information</a:t>
            </a:r>
          </a:p>
          <a:p>
            <a:pPr lvl="0"/>
            <a:r>
              <a:rPr lang="en-US"/>
              <a:t>Time and Date etc.</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7236" y="381460"/>
            <a:ext cx="1344797" cy="743147"/>
          </a:xfrm>
          <a:prstGeom prst="rect">
            <a:avLst/>
          </a:prstGeom>
        </p:spPr>
      </p:pic>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7234" y="6242208"/>
            <a:ext cx="997114" cy="152170"/>
          </a:xfrm>
          <a:prstGeom prst="rect">
            <a:avLst/>
          </a:prstGeom>
        </p:spPr>
      </p:pic>
    </p:spTree>
    <p:extLst>
      <p:ext uri="{BB962C8B-B14F-4D97-AF65-F5344CB8AC3E}">
        <p14:creationId xmlns:p14="http://schemas.microsoft.com/office/powerpoint/2010/main" val="1202393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slide 1">
    <p:bg>
      <p:bgPr>
        <a:solidFill>
          <a:srgbClr val="31302F"/>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684" y="5882633"/>
            <a:ext cx="1170308" cy="646723"/>
          </a:xfrm>
          <a:prstGeom prst="rect">
            <a:avLst/>
          </a:prstGeom>
        </p:spPr>
      </p:pic>
      <p:grpSp>
        <p:nvGrpSpPr>
          <p:cNvPr id="6" name="Group 5"/>
          <p:cNvGrpSpPr/>
          <p:nvPr userDrawn="1"/>
        </p:nvGrpSpPr>
        <p:grpSpPr>
          <a:xfrm>
            <a:off x="6110839" y="0"/>
            <a:ext cx="3389294" cy="6858000"/>
            <a:chOff x="5754705" y="1"/>
            <a:chExt cx="3389294" cy="6858000"/>
          </a:xfrm>
        </p:grpSpPr>
        <p:sp>
          <p:nvSpPr>
            <p:cNvPr id="25" name="Freeform 24"/>
            <p:cNvSpPr/>
            <p:nvPr userDrawn="1"/>
          </p:nvSpPr>
          <p:spPr>
            <a:xfrm>
              <a:off x="5754705" y="1"/>
              <a:ext cx="1327479" cy="1385522"/>
            </a:xfrm>
            <a:custGeom>
              <a:avLst/>
              <a:gdLst>
                <a:gd name="connsiteX0" fmla="*/ 0 w 1327479"/>
                <a:gd name="connsiteY0" fmla="*/ 0 h 1385522"/>
                <a:gd name="connsiteX1" fmla="*/ 510659 w 1327479"/>
                <a:gd name="connsiteY1" fmla="*/ 0 h 1385522"/>
                <a:gd name="connsiteX2" fmla="*/ 678178 w 1327479"/>
                <a:gd name="connsiteY2" fmla="*/ 235572 h 1385522"/>
                <a:gd name="connsiteX3" fmla="*/ 1284510 w 1327479"/>
                <a:gd name="connsiteY3" fmla="*/ 1290476 h 1385522"/>
                <a:gd name="connsiteX4" fmla="*/ 1327479 w 1327479"/>
                <a:gd name="connsiteY4" fmla="*/ 1385522 h 1385522"/>
                <a:gd name="connsiteX5" fmla="*/ 1122501 w 1327479"/>
                <a:gd name="connsiteY5" fmla="*/ 1124683 h 1385522"/>
                <a:gd name="connsiteX6" fmla="*/ 288518 w 1327479"/>
                <a:gd name="connsiteY6" fmla="*/ 249921 h 1385522"/>
                <a:gd name="connsiteX7" fmla="*/ 0 w 1327479"/>
                <a:gd name="connsiteY7" fmla="*/ 0 h 1385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7479" h="1385522">
                  <a:moveTo>
                    <a:pt x="0" y="0"/>
                  </a:moveTo>
                  <a:lnTo>
                    <a:pt x="510659" y="0"/>
                  </a:lnTo>
                  <a:lnTo>
                    <a:pt x="678178" y="235572"/>
                  </a:lnTo>
                  <a:cubicBezTo>
                    <a:pt x="904637" y="570776"/>
                    <a:pt x="1107539" y="923203"/>
                    <a:pt x="1284510" y="1290476"/>
                  </a:cubicBezTo>
                  <a:lnTo>
                    <a:pt x="1327479" y="1385522"/>
                  </a:lnTo>
                  <a:lnTo>
                    <a:pt x="1122501" y="1124683"/>
                  </a:lnTo>
                  <a:cubicBezTo>
                    <a:pt x="865688" y="813498"/>
                    <a:pt x="586902" y="521119"/>
                    <a:pt x="288518" y="249921"/>
                  </a:cubicBezTo>
                  <a:lnTo>
                    <a:pt x="0" y="0"/>
                  </a:lnTo>
                  <a:close/>
                </a:path>
              </a:pathLst>
            </a:custGeom>
            <a:solidFill>
              <a:srgbClr val="8B7A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userDrawn="1"/>
          </p:nvSpPr>
          <p:spPr>
            <a:xfrm>
              <a:off x="7082183" y="1385523"/>
              <a:ext cx="1713414" cy="5472478"/>
            </a:xfrm>
            <a:custGeom>
              <a:avLst/>
              <a:gdLst>
                <a:gd name="connsiteX0" fmla="*/ 0 w 1713414"/>
                <a:gd name="connsiteY0" fmla="*/ 0 h 5472478"/>
                <a:gd name="connsiteX1" fmla="*/ 44422 w 1713414"/>
                <a:gd name="connsiteY1" fmla="*/ 56527 h 5472478"/>
                <a:gd name="connsiteX2" fmla="*/ 1713414 w 1713414"/>
                <a:gd name="connsiteY2" fmla="*/ 5083009 h 5472478"/>
                <a:gd name="connsiteX3" fmla="*/ 1703566 w 1713414"/>
                <a:gd name="connsiteY3" fmla="*/ 5472478 h 5472478"/>
                <a:gd name="connsiteX4" fmla="*/ 561192 w 1713414"/>
                <a:gd name="connsiteY4" fmla="*/ 5472478 h 5472478"/>
                <a:gd name="connsiteX5" fmla="*/ 614787 w 1713414"/>
                <a:gd name="connsiteY5" fmla="*/ 5240262 h 5472478"/>
                <a:gd name="connsiteX6" fmla="*/ 785466 w 1713414"/>
                <a:gd name="connsiteY6" fmla="*/ 3547157 h 5472478"/>
                <a:gd name="connsiteX7" fmla="*/ 125270 w 1713414"/>
                <a:gd name="connsiteY7" fmla="*/ 277089 h 5472478"/>
                <a:gd name="connsiteX8" fmla="*/ 0 w 1713414"/>
                <a:gd name="connsiteY8" fmla="*/ 0 h 547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3414" h="5472478">
                  <a:moveTo>
                    <a:pt x="0" y="0"/>
                  </a:moveTo>
                  <a:lnTo>
                    <a:pt x="44422" y="56527"/>
                  </a:lnTo>
                  <a:cubicBezTo>
                    <a:pt x="1092654" y="1458180"/>
                    <a:pt x="1713414" y="3198102"/>
                    <a:pt x="1713414" y="5083009"/>
                  </a:cubicBezTo>
                  <a:lnTo>
                    <a:pt x="1703566" y="5472478"/>
                  </a:lnTo>
                  <a:lnTo>
                    <a:pt x="561192" y="5472478"/>
                  </a:lnTo>
                  <a:lnTo>
                    <a:pt x="614787" y="5240262"/>
                  </a:lnTo>
                  <a:cubicBezTo>
                    <a:pt x="726696" y="4693373"/>
                    <a:pt x="785466" y="4127129"/>
                    <a:pt x="785466" y="3547157"/>
                  </a:cubicBezTo>
                  <a:cubicBezTo>
                    <a:pt x="785466" y="2387214"/>
                    <a:pt x="550386" y="1282177"/>
                    <a:pt x="125270" y="277089"/>
                  </a:cubicBezTo>
                  <a:lnTo>
                    <a:pt x="0" y="0"/>
                  </a:lnTo>
                  <a:close/>
                </a:path>
              </a:pathLst>
            </a:custGeom>
            <a:solidFill>
              <a:srgbClr val="BAA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userDrawn="1"/>
          </p:nvSpPr>
          <p:spPr>
            <a:xfrm>
              <a:off x="6265363" y="1"/>
              <a:ext cx="2878636" cy="6858000"/>
            </a:xfrm>
            <a:custGeom>
              <a:avLst/>
              <a:gdLst>
                <a:gd name="connsiteX0" fmla="*/ 0 w 2878636"/>
                <a:gd name="connsiteY0" fmla="*/ 0 h 6858000"/>
                <a:gd name="connsiteX1" fmla="*/ 2878636 w 2878636"/>
                <a:gd name="connsiteY1" fmla="*/ 0 h 6858000"/>
                <a:gd name="connsiteX2" fmla="*/ 2878636 w 2878636"/>
                <a:gd name="connsiteY2" fmla="*/ 6858000 h 6858000"/>
                <a:gd name="connsiteX3" fmla="*/ 2520386 w 2878636"/>
                <a:gd name="connsiteY3" fmla="*/ 6858000 h 6858000"/>
                <a:gd name="connsiteX4" fmla="*/ 2530234 w 2878636"/>
                <a:gd name="connsiteY4" fmla="*/ 6468531 h 6858000"/>
                <a:gd name="connsiteX5" fmla="*/ 861242 w 2878636"/>
                <a:gd name="connsiteY5" fmla="*/ 1442049 h 6858000"/>
                <a:gd name="connsiteX6" fmla="*/ 816820 w 2878636"/>
                <a:gd name="connsiteY6" fmla="*/ 1385522 h 6858000"/>
                <a:gd name="connsiteX7" fmla="*/ 773851 w 2878636"/>
                <a:gd name="connsiteY7" fmla="*/ 1290476 h 6858000"/>
                <a:gd name="connsiteX8" fmla="*/ 167519 w 2878636"/>
                <a:gd name="connsiteY8" fmla="*/ 235572 h 6858000"/>
                <a:gd name="connsiteX9" fmla="*/ 0 w 2878636"/>
                <a:gd name="connsiteY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78636" h="6858000">
                  <a:moveTo>
                    <a:pt x="0" y="0"/>
                  </a:moveTo>
                  <a:lnTo>
                    <a:pt x="2878636" y="0"/>
                  </a:lnTo>
                  <a:lnTo>
                    <a:pt x="2878636" y="6858000"/>
                  </a:lnTo>
                  <a:lnTo>
                    <a:pt x="2520386" y="6858000"/>
                  </a:lnTo>
                  <a:lnTo>
                    <a:pt x="2530234" y="6468531"/>
                  </a:lnTo>
                  <a:cubicBezTo>
                    <a:pt x="2530234" y="4583624"/>
                    <a:pt x="1909474" y="2843702"/>
                    <a:pt x="861242" y="1442049"/>
                  </a:cubicBezTo>
                  <a:lnTo>
                    <a:pt x="816820" y="1385522"/>
                  </a:lnTo>
                  <a:lnTo>
                    <a:pt x="773851" y="1290476"/>
                  </a:lnTo>
                  <a:cubicBezTo>
                    <a:pt x="596880" y="923203"/>
                    <a:pt x="393978" y="570776"/>
                    <a:pt x="167519" y="235572"/>
                  </a:cubicBezTo>
                  <a:lnTo>
                    <a:pt x="0" y="0"/>
                  </a:lnTo>
                  <a:close/>
                </a:path>
              </a:pathLst>
            </a:custGeom>
            <a:solidFill>
              <a:srgbClr val="4F4E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 Placeholder 12"/>
          <p:cNvSpPr>
            <a:spLocks noGrp="1"/>
          </p:cNvSpPr>
          <p:nvPr>
            <p:ph type="body" sz="quarter" idx="13" hasCustomPrompt="1"/>
          </p:nvPr>
        </p:nvSpPr>
        <p:spPr>
          <a:xfrm>
            <a:off x="692684" y="2552869"/>
            <a:ext cx="5595226" cy="703335"/>
          </a:xfrm>
          <a:prstGeom prst="rect">
            <a:avLst/>
          </a:prstGeom>
        </p:spPr>
        <p:txBody>
          <a:bodyPr>
            <a:noAutofit/>
          </a:bodyPr>
          <a:lstStyle>
            <a:lvl1pPr marL="0" indent="0" algn="l">
              <a:buNone/>
              <a:defRPr sz="4800" b="1" i="0" spc="-100" baseline="0">
                <a:solidFill>
                  <a:schemeClr val="bg1"/>
                </a:solidFill>
                <a:latin typeface="Arial" charset="0"/>
                <a:ea typeface="Arial" charset="0"/>
                <a:cs typeface="Arial" charset="0"/>
              </a:defRPr>
            </a:lvl1pPr>
          </a:lstStyle>
          <a:p>
            <a:pPr lvl="0"/>
            <a:r>
              <a:rPr lang="en-US"/>
              <a:t>Divider title</a:t>
            </a:r>
          </a:p>
        </p:txBody>
      </p:sp>
      <p:sp>
        <p:nvSpPr>
          <p:cNvPr id="28" name="Text Placeholder 12"/>
          <p:cNvSpPr>
            <a:spLocks noGrp="1"/>
          </p:cNvSpPr>
          <p:nvPr>
            <p:ph type="body" sz="quarter" idx="14" hasCustomPrompt="1"/>
          </p:nvPr>
        </p:nvSpPr>
        <p:spPr>
          <a:xfrm>
            <a:off x="692684" y="3256204"/>
            <a:ext cx="5595226" cy="593725"/>
          </a:xfrm>
          <a:prstGeom prst="rect">
            <a:avLst/>
          </a:prstGeom>
        </p:spPr>
        <p:txBody>
          <a:bodyPr>
            <a:noAutofit/>
          </a:bodyPr>
          <a:lstStyle>
            <a:lvl1pPr marL="0" indent="0" algn="l">
              <a:buNone/>
              <a:defRPr sz="2200" b="0" i="0" spc="-50" baseline="0">
                <a:solidFill>
                  <a:srgbClr val="BAA360"/>
                </a:solidFill>
                <a:latin typeface="Arial" charset="0"/>
                <a:ea typeface="Arial" charset="0"/>
                <a:cs typeface="Arial" charset="0"/>
              </a:defRPr>
            </a:lvl1pPr>
          </a:lstStyle>
          <a:p>
            <a:pPr lvl="0"/>
            <a:r>
              <a:rPr lang="en-US"/>
              <a:t>Divider descriptor</a:t>
            </a:r>
          </a:p>
        </p:txBody>
      </p:sp>
    </p:spTree>
    <p:extLst>
      <p:ext uri="{BB962C8B-B14F-4D97-AF65-F5344CB8AC3E}">
        <p14:creationId xmlns:p14="http://schemas.microsoft.com/office/powerpoint/2010/main" val="169626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slide 2">
    <p:bg>
      <p:bgPr>
        <a:solidFill>
          <a:srgbClr val="31302F"/>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94782" y="5882633"/>
            <a:ext cx="1170308" cy="646723"/>
          </a:xfrm>
          <a:prstGeom prst="rect">
            <a:avLst/>
          </a:prstGeom>
        </p:spPr>
      </p:pic>
      <p:sp>
        <p:nvSpPr>
          <p:cNvPr id="9" name="Text Placeholder 12"/>
          <p:cNvSpPr>
            <a:spLocks noGrp="1"/>
          </p:cNvSpPr>
          <p:nvPr>
            <p:ph type="body" sz="quarter" idx="11" hasCustomPrompt="1"/>
          </p:nvPr>
        </p:nvSpPr>
        <p:spPr>
          <a:xfrm>
            <a:off x="2355597" y="2552869"/>
            <a:ext cx="5595226" cy="703335"/>
          </a:xfrm>
          <a:prstGeom prst="rect">
            <a:avLst/>
          </a:prstGeom>
        </p:spPr>
        <p:txBody>
          <a:bodyPr>
            <a:noAutofit/>
          </a:bodyPr>
          <a:lstStyle>
            <a:lvl1pPr marL="0" indent="0" algn="l">
              <a:buNone/>
              <a:defRPr sz="4800" b="1" i="0" spc="-100" baseline="0">
                <a:solidFill>
                  <a:schemeClr val="bg1"/>
                </a:solidFill>
                <a:latin typeface="Arial" charset="0"/>
                <a:ea typeface="Arial" charset="0"/>
                <a:cs typeface="Arial" charset="0"/>
              </a:defRPr>
            </a:lvl1pPr>
          </a:lstStyle>
          <a:p>
            <a:pPr lvl="0"/>
            <a:r>
              <a:rPr lang="en-US"/>
              <a:t>Divider title</a:t>
            </a:r>
          </a:p>
        </p:txBody>
      </p:sp>
      <p:sp>
        <p:nvSpPr>
          <p:cNvPr id="10" name="Text Placeholder 12"/>
          <p:cNvSpPr>
            <a:spLocks noGrp="1"/>
          </p:cNvSpPr>
          <p:nvPr>
            <p:ph type="body" sz="quarter" idx="12" hasCustomPrompt="1"/>
          </p:nvPr>
        </p:nvSpPr>
        <p:spPr>
          <a:xfrm>
            <a:off x="2355597" y="3256204"/>
            <a:ext cx="5595226" cy="593725"/>
          </a:xfrm>
          <a:prstGeom prst="rect">
            <a:avLst/>
          </a:prstGeom>
        </p:spPr>
        <p:txBody>
          <a:bodyPr>
            <a:noAutofit/>
          </a:bodyPr>
          <a:lstStyle>
            <a:lvl1pPr marL="0" indent="0" algn="l">
              <a:buNone/>
              <a:defRPr sz="2200" b="0" i="0" spc="-50" baseline="0">
                <a:solidFill>
                  <a:srgbClr val="BAA360"/>
                </a:solidFill>
                <a:latin typeface="Arial" charset="0"/>
                <a:ea typeface="Arial" charset="0"/>
                <a:cs typeface="Arial" charset="0"/>
              </a:defRPr>
            </a:lvl1pPr>
          </a:lstStyle>
          <a:p>
            <a:pPr lvl="0"/>
            <a:r>
              <a:rPr lang="en-US"/>
              <a:t>Divider descriptor</a:t>
            </a:r>
          </a:p>
        </p:txBody>
      </p:sp>
      <p:sp>
        <p:nvSpPr>
          <p:cNvPr id="25" name="Freeform 24"/>
          <p:cNvSpPr/>
          <p:nvPr userDrawn="1"/>
        </p:nvSpPr>
        <p:spPr>
          <a:xfrm flipH="1">
            <a:off x="1715305" y="1"/>
            <a:ext cx="1327479" cy="1385522"/>
          </a:xfrm>
          <a:custGeom>
            <a:avLst/>
            <a:gdLst>
              <a:gd name="connsiteX0" fmla="*/ 0 w 1327479"/>
              <a:gd name="connsiteY0" fmla="*/ 0 h 1385522"/>
              <a:gd name="connsiteX1" fmla="*/ 510659 w 1327479"/>
              <a:gd name="connsiteY1" fmla="*/ 0 h 1385522"/>
              <a:gd name="connsiteX2" fmla="*/ 678178 w 1327479"/>
              <a:gd name="connsiteY2" fmla="*/ 235572 h 1385522"/>
              <a:gd name="connsiteX3" fmla="*/ 1284510 w 1327479"/>
              <a:gd name="connsiteY3" fmla="*/ 1290476 h 1385522"/>
              <a:gd name="connsiteX4" fmla="*/ 1327479 w 1327479"/>
              <a:gd name="connsiteY4" fmla="*/ 1385522 h 1385522"/>
              <a:gd name="connsiteX5" fmla="*/ 1122501 w 1327479"/>
              <a:gd name="connsiteY5" fmla="*/ 1124683 h 1385522"/>
              <a:gd name="connsiteX6" fmla="*/ 288518 w 1327479"/>
              <a:gd name="connsiteY6" fmla="*/ 249921 h 1385522"/>
              <a:gd name="connsiteX7" fmla="*/ 0 w 1327479"/>
              <a:gd name="connsiteY7" fmla="*/ 0 h 1385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7479" h="1385522">
                <a:moveTo>
                  <a:pt x="0" y="0"/>
                </a:moveTo>
                <a:lnTo>
                  <a:pt x="510659" y="0"/>
                </a:lnTo>
                <a:lnTo>
                  <a:pt x="678178" y="235572"/>
                </a:lnTo>
                <a:cubicBezTo>
                  <a:pt x="904637" y="570776"/>
                  <a:pt x="1107539" y="923203"/>
                  <a:pt x="1284510" y="1290476"/>
                </a:cubicBezTo>
                <a:lnTo>
                  <a:pt x="1327479" y="1385522"/>
                </a:lnTo>
                <a:lnTo>
                  <a:pt x="1122501" y="1124683"/>
                </a:lnTo>
                <a:cubicBezTo>
                  <a:pt x="865688" y="813498"/>
                  <a:pt x="586902" y="521119"/>
                  <a:pt x="288518" y="249921"/>
                </a:cubicBezTo>
                <a:lnTo>
                  <a:pt x="0" y="0"/>
                </a:lnTo>
                <a:close/>
              </a:path>
            </a:pathLst>
          </a:custGeom>
          <a:solidFill>
            <a:srgbClr val="8B7A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userDrawn="1"/>
        </p:nvSpPr>
        <p:spPr>
          <a:xfrm flipH="1">
            <a:off x="1892" y="1385523"/>
            <a:ext cx="1713414" cy="5472478"/>
          </a:xfrm>
          <a:custGeom>
            <a:avLst/>
            <a:gdLst>
              <a:gd name="connsiteX0" fmla="*/ 0 w 1713414"/>
              <a:gd name="connsiteY0" fmla="*/ 0 h 5472478"/>
              <a:gd name="connsiteX1" fmla="*/ 44422 w 1713414"/>
              <a:gd name="connsiteY1" fmla="*/ 56527 h 5472478"/>
              <a:gd name="connsiteX2" fmla="*/ 1713414 w 1713414"/>
              <a:gd name="connsiteY2" fmla="*/ 5083009 h 5472478"/>
              <a:gd name="connsiteX3" fmla="*/ 1703566 w 1713414"/>
              <a:gd name="connsiteY3" fmla="*/ 5472478 h 5472478"/>
              <a:gd name="connsiteX4" fmla="*/ 561192 w 1713414"/>
              <a:gd name="connsiteY4" fmla="*/ 5472478 h 5472478"/>
              <a:gd name="connsiteX5" fmla="*/ 614787 w 1713414"/>
              <a:gd name="connsiteY5" fmla="*/ 5240262 h 5472478"/>
              <a:gd name="connsiteX6" fmla="*/ 785466 w 1713414"/>
              <a:gd name="connsiteY6" fmla="*/ 3547157 h 5472478"/>
              <a:gd name="connsiteX7" fmla="*/ 125270 w 1713414"/>
              <a:gd name="connsiteY7" fmla="*/ 277089 h 5472478"/>
              <a:gd name="connsiteX8" fmla="*/ 0 w 1713414"/>
              <a:gd name="connsiteY8" fmla="*/ 0 h 547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3414" h="5472478">
                <a:moveTo>
                  <a:pt x="0" y="0"/>
                </a:moveTo>
                <a:lnTo>
                  <a:pt x="44422" y="56527"/>
                </a:lnTo>
                <a:cubicBezTo>
                  <a:pt x="1092654" y="1458180"/>
                  <a:pt x="1713414" y="3198102"/>
                  <a:pt x="1713414" y="5083009"/>
                </a:cubicBezTo>
                <a:lnTo>
                  <a:pt x="1703566" y="5472478"/>
                </a:lnTo>
                <a:lnTo>
                  <a:pt x="561192" y="5472478"/>
                </a:lnTo>
                <a:lnTo>
                  <a:pt x="614787" y="5240262"/>
                </a:lnTo>
                <a:cubicBezTo>
                  <a:pt x="726696" y="4693373"/>
                  <a:pt x="785466" y="4127129"/>
                  <a:pt x="785466" y="3547157"/>
                </a:cubicBezTo>
                <a:cubicBezTo>
                  <a:pt x="785466" y="2387214"/>
                  <a:pt x="550386" y="1282177"/>
                  <a:pt x="125270" y="277089"/>
                </a:cubicBezTo>
                <a:lnTo>
                  <a:pt x="0" y="0"/>
                </a:lnTo>
                <a:close/>
              </a:path>
            </a:pathLst>
          </a:custGeom>
          <a:solidFill>
            <a:srgbClr val="BAA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userDrawn="1"/>
        </p:nvSpPr>
        <p:spPr>
          <a:xfrm flipH="1">
            <a:off x="-346510" y="1"/>
            <a:ext cx="2878636" cy="6858000"/>
          </a:xfrm>
          <a:custGeom>
            <a:avLst/>
            <a:gdLst>
              <a:gd name="connsiteX0" fmla="*/ 0 w 2878636"/>
              <a:gd name="connsiteY0" fmla="*/ 0 h 6858000"/>
              <a:gd name="connsiteX1" fmla="*/ 2878636 w 2878636"/>
              <a:gd name="connsiteY1" fmla="*/ 0 h 6858000"/>
              <a:gd name="connsiteX2" fmla="*/ 2878636 w 2878636"/>
              <a:gd name="connsiteY2" fmla="*/ 6858000 h 6858000"/>
              <a:gd name="connsiteX3" fmla="*/ 2520386 w 2878636"/>
              <a:gd name="connsiteY3" fmla="*/ 6858000 h 6858000"/>
              <a:gd name="connsiteX4" fmla="*/ 2530234 w 2878636"/>
              <a:gd name="connsiteY4" fmla="*/ 6468531 h 6858000"/>
              <a:gd name="connsiteX5" fmla="*/ 861242 w 2878636"/>
              <a:gd name="connsiteY5" fmla="*/ 1442049 h 6858000"/>
              <a:gd name="connsiteX6" fmla="*/ 816820 w 2878636"/>
              <a:gd name="connsiteY6" fmla="*/ 1385522 h 6858000"/>
              <a:gd name="connsiteX7" fmla="*/ 773851 w 2878636"/>
              <a:gd name="connsiteY7" fmla="*/ 1290476 h 6858000"/>
              <a:gd name="connsiteX8" fmla="*/ 167519 w 2878636"/>
              <a:gd name="connsiteY8" fmla="*/ 235572 h 6858000"/>
              <a:gd name="connsiteX9" fmla="*/ 0 w 2878636"/>
              <a:gd name="connsiteY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78636" h="6858000">
                <a:moveTo>
                  <a:pt x="0" y="0"/>
                </a:moveTo>
                <a:lnTo>
                  <a:pt x="2878636" y="0"/>
                </a:lnTo>
                <a:lnTo>
                  <a:pt x="2878636" y="6858000"/>
                </a:lnTo>
                <a:lnTo>
                  <a:pt x="2520386" y="6858000"/>
                </a:lnTo>
                <a:lnTo>
                  <a:pt x="2530234" y="6468531"/>
                </a:lnTo>
                <a:cubicBezTo>
                  <a:pt x="2530234" y="4583624"/>
                  <a:pt x="1909474" y="2843702"/>
                  <a:pt x="861242" y="1442049"/>
                </a:cubicBezTo>
                <a:lnTo>
                  <a:pt x="816820" y="1385522"/>
                </a:lnTo>
                <a:lnTo>
                  <a:pt x="773851" y="1290476"/>
                </a:lnTo>
                <a:cubicBezTo>
                  <a:pt x="596880" y="923203"/>
                  <a:pt x="393978" y="570776"/>
                  <a:pt x="167519" y="235572"/>
                </a:cubicBezTo>
                <a:lnTo>
                  <a:pt x="0" y="0"/>
                </a:lnTo>
                <a:close/>
              </a:path>
            </a:pathLst>
          </a:custGeom>
          <a:solidFill>
            <a:srgbClr val="4F4E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0740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slide 3">
    <p:bg>
      <p:bgPr>
        <a:solidFill>
          <a:srgbClr val="31302F"/>
        </a:solidFill>
        <a:effectLst/>
      </p:bgPr>
    </p:bg>
    <p:spTree>
      <p:nvGrpSpPr>
        <p:cNvPr id="1" name=""/>
        <p:cNvGrpSpPr/>
        <p:nvPr/>
      </p:nvGrpSpPr>
      <p:grpSpPr>
        <a:xfrm>
          <a:off x="0" y="0"/>
          <a:ext cx="0" cy="0"/>
          <a:chOff x="0" y="0"/>
          <a:chExt cx="0" cy="0"/>
        </a:xfrm>
      </p:grpSpPr>
      <p:sp>
        <p:nvSpPr>
          <p:cNvPr id="9" name="Text Placeholder 12"/>
          <p:cNvSpPr>
            <a:spLocks noGrp="1"/>
          </p:cNvSpPr>
          <p:nvPr>
            <p:ph type="body" sz="quarter" idx="11" hasCustomPrompt="1"/>
          </p:nvPr>
        </p:nvSpPr>
        <p:spPr>
          <a:xfrm>
            <a:off x="2365224" y="2552869"/>
            <a:ext cx="5595226" cy="703335"/>
          </a:xfrm>
          <a:prstGeom prst="rect">
            <a:avLst/>
          </a:prstGeom>
        </p:spPr>
        <p:txBody>
          <a:bodyPr>
            <a:noAutofit/>
          </a:bodyPr>
          <a:lstStyle>
            <a:lvl1pPr marL="0" indent="0" algn="l">
              <a:buNone/>
              <a:defRPr sz="4800" b="1" i="0" spc="-100" baseline="0">
                <a:solidFill>
                  <a:schemeClr val="bg1"/>
                </a:solidFill>
                <a:latin typeface="Arial" charset="0"/>
                <a:ea typeface="Arial" charset="0"/>
                <a:cs typeface="Arial" charset="0"/>
              </a:defRPr>
            </a:lvl1pPr>
          </a:lstStyle>
          <a:p>
            <a:pPr lvl="0"/>
            <a:r>
              <a:rPr lang="en-US"/>
              <a:t>Divider title</a:t>
            </a:r>
          </a:p>
        </p:txBody>
      </p:sp>
      <p:sp>
        <p:nvSpPr>
          <p:cNvPr id="10" name="Text Placeholder 12"/>
          <p:cNvSpPr>
            <a:spLocks noGrp="1"/>
          </p:cNvSpPr>
          <p:nvPr>
            <p:ph type="body" sz="quarter" idx="12" hasCustomPrompt="1"/>
          </p:nvPr>
        </p:nvSpPr>
        <p:spPr>
          <a:xfrm>
            <a:off x="2365224" y="3256204"/>
            <a:ext cx="5595226" cy="593725"/>
          </a:xfrm>
          <a:prstGeom prst="rect">
            <a:avLst/>
          </a:prstGeom>
        </p:spPr>
        <p:txBody>
          <a:bodyPr>
            <a:noAutofit/>
          </a:bodyPr>
          <a:lstStyle>
            <a:lvl1pPr marL="0" indent="0" algn="l">
              <a:buNone/>
              <a:defRPr sz="2200" b="0" i="0" spc="-50" baseline="0">
                <a:solidFill>
                  <a:srgbClr val="BAA360"/>
                </a:solidFill>
                <a:latin typeface="Arial" charset="0"/>
                <a:ea typeface="Arial" charset="0"/>
                <a:cs typeface="Arial" charset="0"/>
              </a:defRPr>
            </a:lvl1pPr>
          </a:lstStyle>
          <a:p>
            <a:pPr lvl="0"/>
            <a:r>
              <a:rPr lang="en-US"/>
              <a:t>Divider descriptor</a:t>
            </a:r>
          </a:p>
        </p:txBody>
      </p:sp>
      <p:sp>
        <p:nvSpPr>
          <p:cNvPr id="18" name="Freeform 17"/>
          <p:cNvSpPr/>
          <p:nvPr userDrawn="1"/>
        </p:nvSpPr>
        <p:spPr>
          <a:xfrm rot="563881">
            <a:off x="1597506" y="-48578"/>
            <a:ext cx="592758" cy="2150303"/>
          </a:xfrm>
          <a:custGeom>
            <a:avLst/>
            <a:gdLst>
              <a:gd name="connsiteX0" fmla="*/ 0 w 592758"/>
              <a:gd name="connsiteY0" fmla="*/ 83668 h 2150303"/>
              <a:gd name="connsiteX1" fmla="*/ 505503 w 592758"/>
              <a:gd name="connsiteY1" fmla="*/ 0 h 2150303"/>
              <a:gd name="connsiteX2" fmla="*/ 506652 w 592758"/>
              <a:gd name="connsiteY2" fmla="*/ 7591 h 2150303"/>
              <a:gd name="connsiteX3" fmla="*/ 440527 w 592758"/>
              <a:gd name="connsiteY3" fmla="*/ 2045973 h 2150303"/>
              <a:gd name="connsiteX4" fmla="*/ 419302 w 592758"/>
              <a:gd name="connsiteY4" fmla="*/ 2150303 h 2150303"/>
              <a:gd name="connsiteX5" fmla="*/ 419605 w 592758"/>
              <a:gd name="connsiteY5" fmla="*/ 2139855 h 2150303"/>
              <a:gd name="connsiteX6" fmla="*/ 24072 w 592758"/>
              <a:gd name="connsiteY6" fmla="*/ 153518 h 2150303"/>
              <a:gd name="connsiteX7" fmla="*/ 0 w 592758"/>
              <a:gd name="connsiteY7" fmla="*/ 83668 h 2150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758" h="2150303">
                <a:moveTo>
                  <a:pt x="0" y="83668"/>
                </a:moveTo>
                <a:lnTo>
                  <a:pt x="505503" y="0"/>
                </a:lnTo>
                <a:lnTo>
                  <a:pt x="506652" y="7591"/>
                </a:lnTo>
                <a:cubicBezTo>
                  <a:pt x="659496" y="1043386"/>
                  <a:pt x="591002" y="1314491"/>
                  <a:pt x="440527" y="2045973"/>
                </a:cubicBezTo>
                <a:lnTo>
                  <a:pt x="419302" y="2150303"/>
                </a:lnTo>
                <a:lnTo>
                  <a:pt x="419605" y="2139855"/>
                </a:lnTo>
                <a:cubicBezTo>
                  <a:pt x="430909" y="1600210"/>
                  <a:pt x="380505" y="1198370"/>
                  <a:pt x="24072" y="153518"/>
                </a:cubicBezTo>
                <a:lnTo>
                  <a:pt x="0" y="83668"/>
                </a:lnTo>
                <a:close/>
              </a:path>
            </a:pathLst>
          </a:custGeom>
          <a:solidFill>
            <a:srgbClr val="8B7A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userDrawn="1"/>
        </p:nvSpPr>
        <p:spPr>
          <a:xfrm rot="563881">
            <a:off x="435109" y="1991920"/>
            <a:ext cx="1004507" cy="4981526"/>
          </a:xfrm>
          <a:custGeom>
            <a:avLst/>
            <a:gdLst>
              <a:gd name="connsiteX0" fmla="*/ 1004507 w 1004507"/>
              <a:gd name="connsiteY0" fmla="*/ 0 h 4981526"/>
              <a:gd name="connsiteX1" fmla="*/ 1000622 w 1004507"/>
              <a:gd name="connsiteY1" fmla="*/ 133969 h 4981526"/>
              <a:gd name="connsiteX2" fmla="*/ 980899 w 1004507"/>
              <a:gd name="connsiteY2" fmla="*/ 635533 h 4981526"/>
              <a:gd name="connsiteX3" fmla="*/ 845366 w 1004507"/>
              <a:gd name="connsiteY3" fmla="*/ 4841607 h 4981526"/>
              <a:gd name="connsiteX4" fmla="*/ 0 w 1004507"/>
              <a:gd name="connsiteY4" fmla="*/ 4981526 h 4981526"/>
              <a:gd name="connsiteX5" fmla="*/ 989615 w 1004507"/>
              <a:gd name="connsiteY5" fmla="*/ 73203 h 4981526"/>
              <a:gd name="connsiteX6" fmla="*/ 1004507 w 1004507"/>
              <a:gd name="connsiteY6" fmla="*/ 0 h 498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4507" h="4981526">
                <a:moveTo>
                  <a:pt x="1004507" y="0"/>
                </a:moveTo>
                <a:lnTo>
                  <a:pt x="1000622" y="133969"/>
                </a:lnTo>
                <a:cubicBezTo>
                  <a:pt x="995356" y="282538"/>
                  <a:pt x="987335" y="445105"/>
                  <a:pt x="980899" y="635533"/>
                </a:cubicBezTo>
                <a:lnTo>
                  <a:pt x="845366" y="4841607"/>
                </a:lnTo>
                <a:lnTo>
                  <a:pt x="0" y="4981526"/>
                </a:lnTo>
                <a:lnTo>
                  <a:pt x="989615" y="73203"/>
                </a:lnTo>
                <a:lnTo>
                  <a:pt x="1004507" y="0"/>
                </a:lnTo>
                <a:close/>
              </a:path>
            </a:pathLst>
          </a:custGeom>
          <a:solidFill>
            <a:srgbClr val="BAA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userDrawn="1"/>
        </p:nvSpPr>
        <p:spPr>
          <a:xfrm rot="563881">
            <a:off x="-878025" y="-182510"/>
            <a:ext cx="2493086" cy="7108907"/>
          </a:xfrm>
          <a:custGeom>
            <a:avLst/>
            <a:gdLst>
              <a:gd name="connsiteX0" fmla="*/ 0 w 2493086"/>
              <a:gd name="connsiteY0" fmla="*/ 342956 h 7108907"/>
              <a:gd name="connsiteX1" fmla="*/ 2072078 w 2493086"/>
              <a:gd name="connsiteY1" fmla="*/ 0 h 7108907"/>
              <a:gd name="connsiteX2" fmla="*/ 2096150 w 2493086"/>
              <a:gd name="connsiteY2" fmla="*/ 69850 h 7108907"/>
              <a:gd name="connsiteX3" fmla="*/ 2491683 w 2493086"/>
              <a:gd name="connsiteY3" fmla="*/ 2056187 h 7108907"/>
              <a:gd name="connsiteX4" fmla="*/ 2491380 w 2493086"/>
              <a:gd name="connsiteY4" fmla="*/ 2066635 h 7108907"/>
              <a:gd name="connsiteX5" fmla="*/ 2476488 w 2493086"/>
              <a:gd name="connsiteY5" fmla="*/ 2139838 h 7108907"/>
              <a:gd name="connsiteX6" fmla="*/ 1486873 w 2493086"/>
              <a:gd name="connsiteY6" fmla="*/ 7048161 h 7108907"/>
              <a:gd name="connsiteX7" fmla="*/ 1119855 w 2493086"/>
              <a:gd name="connsiteY7" fmla="*/ 7108907 h 7108907"/>
              <a:gd name="connsiteX8" fmla="*/ 0 w 2493086"/>
              <a:gd name="connsiteY8" fmla="*/ 342956 h 7108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3086" h="7108907">
                <a:moveTo>
                  <a:pt x="0" y="342956"/>
                </a:moveTo>
                <a:lnTo>
                  <a:pt x="2072078" y="0"/>
                </a:lnTo>
                <a:lnTo>
                  <a:pt x="2096150" y="69850"/>
                </a:lnTo>
                <a:cubicBezTo>
                  <a:pt x="2452583" y="1114702"/>
                  <a:pt x="2502987" y="1516542"/>
                  <a:pt x="2491683" y="2056187"/>
                </a:cubicBezTo>
                <a:lnTo>
                  <a:pt x="2491380" y="2066635"/>
                </a:lnTo>
                <a:lnTo>
                  <a:pt x="2476488" y="2139838"/>
                </a:lnTo>
                <a:lnTo>
                  <a:pt x="1486873" y="7048161"/>
                </a:lnTo>
                <a:lnTo>
                  <a:pt x="1119855" y="7108907"/>
                </a:lnTo>
                <a:lnTo>
                  <a:pt x="0" y="342956"/>
                </a:lnTo>
                <a:close/>
              </a:path>
            </a:pathLst>
          </a:custGeom>
          <a:solidFill>
            <a:srgbClr val="4F4E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94782" y="5882633"/>
            <a:ext cx="1170308" cy="646723"/>
          </a:xfrm>
          <a:prstGeom prst="rect">
            <a:avLst/>
          </a:prstGeom>
        </p:spPr>
      </p:pic>
    </p:spTree>
    <p:extLst>
      <p:ext uri="{BB962C8B-B14F-4D97-AF65-F5344CB8AC3E}">
        <p14:creationId xmlns:p14="http://schemas.microsoft.com/office/powerpoint/2010/main" val="1472248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slide 4">
    <p:bg>
      <p:bgPr>
        <a:solidFill>
          <a:srgbClr val="31302F"/>
        </a:solidFill>
        <a:effectLst/>
      </p:bgPr>
    </p:bg>
    <p:spTree>
      <p:nvGrpSpPr>
        <p:cNvPr id="1" name=""/>
        <p:cNvGrpSpPr/>
        <p:nvPr/>
      </p:nvGrpSpPr>
      <p:grpSpPr>
        <a:xfrm>
          <a:off x="0" y="0"/>
          <a:ext cx="0" cy="0"/>
          <a:chOff x="0" y="0"/>
          <a:chExt cx="0" cy="0"/>
        </a:xfrm>
      </p:grpSpPr>
      <p:grpSp>
        <p:nvGrpSpPr>
          <p:cNvPr id="2" name="Group 1"/>
          <p:cNvGrpSpPr/>
          <p:nvPr userDrawn="1"/>
        </p:nvGrpSpPr>
        <p:grpSpPr>
          <a:xfrm flipH="1">
            <a:off x="6992299" y="-182510"/>
            <a:ext cx="3068289" cy="7155956"/>
            <a:chOff x="-541142" y="-182510"/>
            <a:chExt cx="3068289" cy="7155956"/>
          </a:xfrm>
        </p:grpSpPr>
        <p:sp>
          <p:nvSpPr>
            <p:cNvPr id="18" name="Freeform 17"/>
            <p:cNvSpPr/>
            <p:nvPr userDrawn="1"/>
          </p:nvSpPr>
          <p:spPr>
            <a:xfrm rot="563881">
              <a:off x="1934389" y="-48578"/>
              <a:ext cx="592758" cy="2150303"/>
            </a:xfrm>
            <a:custGeom>
              <a:avLst/>
              <a:gdLst>
                <a:gd name="connsiteX0" fmla="*/ 0 w 592758"/>
                <a:gd name="connsiteY0" fmla="*/ 83668 h 2150303"/>
                <a:gd name="connsiteX1" fmla="*/ 505503 w 592758"/>
                <a:gd name="connsiteY1" fmla="*/ 0 h 2150303"/>
                <a:gd name="connsiteX2" fmla="*/ 506652 w 592758"/>
                <a:gd name="connsiteY2" fmla="*/ 7591 h 2150303"/>
                <a:gd name="connsiteX3" fmla="*/ 440527 w 592758"/>
                <a:gd name="connsiteY3" fmla="*/ 2045973 h 2150303"/>
                <a:gd name="connsiteX4" fmla="*/ 419302 w 592758"/>
                <a:gd name="connsiteY4" fmla="*/ 2150303 h 2150303"/>
                <a:gd name="connsiteX5" fmla="*/ 419605 w 592758"/>
                <a:gd name="connsiteY5" fmla="*/ 2139855 h 2150303"/>
                <a:gd name="connsiteX6" fmla="*/ 24072 w 592758"/>
                <a:gd name="connsiteY6" fmla="*/ 153518 h 2150303"/>
                <a:gd name="connsiteX7" fmla="*/ 0 w 592758"/>
                <a:gd name="connsiteY7" fmla="*/ 83668 h 2150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758" h="2150303">
                  <a:moveTo>
                    <a:pt x="0" y="83668"/>
                  </a:moveTo>
                  <a:lnTo>
                    <a:pt x="505503" y="0"/>
                  </a:lnTo>
                  <a:lnTo>
                    <a:pt x="506652" y="7591"/>
                  </a:lnTo>
                  <a:cubicBezTo>
                    <a:pt x="659496" y="1043386"/>
                    <a:pt x="591002" y="1314491"/>
                    <a:pt x="440527" y="2045973"/>
                  </a:cubicBezTo>
                  <a:lnTo>
                    <a:pt x="419302" y="2150303"/>
                  </a:lnTo>
                  <a:lnTo>
                    <a:pt x="419605" y="2139855"/>
                  </a:lnTo>
                  <a:cubicBezTo>
                    <a:pt x="430909" y="1600210"/>
                    <a:pt x="380505" y="1198370"/>
                    <a:pt x="24072" y="153518"/>
                  </a:cubicBezTo>
                  <a:lnTo>
                    <a:pt x="0" y="83668"/>
                  </a:lnTo>
                  <a:close/>
                </a:path>
              </a:pathLst>
            </a:custGeom>
            <a:solidFill>
              <a:srgbClr val="8B7A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userDrawn="1"/>
          </p:nvSpPr>
          <p:spPr>
            <a:xfrm rot="563881">
              <a:off x="771992" y="1991920"/>
              <a:ext cx="1004507" cy="4981526"/>
            </a:xfrm>
            <a:custGeom>
              <a:avLst/>
              <a:gdLst>
                <a:gd name="connsiteX0" fmla="*/ 1004507 w 1004507"/>
                <a:gd name="connsiteY0" fmla="*/ 0 h 4981526"/>
                <a:gd name="connsiteX1" fmla="*/ 1000622 w 1004507"/>
                <a:gd name="connsiteY1" fmla="*/ 133969 h 4981526"/>
                <a:gd name="connsiteX2" fmla="*/ 980899 w 1004507"/>
                <a:gd name="connsiteY2" fmla="*/ 635533 h 4981526"/>
                <a:gd name="connsiteX3" fmla="*/ 845366 w 1004507"/>
                <a:gd name="connsiteY3" fmla="*/ 4841607 h 4981526"/>
                <a:gd name="connsiteX4" fmla="*/ 0 w 1004507"/>
                <a:gd name="connsiteY4" fmla="*/ 4981526 h 4981526"/>
                <a:gd name="connsiteX5" fmla="*/ 989615 w 1004507"/>
                <a:gd name="connsiteY5" fmla="*/ 73203 h 4981526"/>
                <a:gd name="connsiteX6" fmla="*/ 1004507 w 1004507"/>
                <a:gd name="connsiteY6" fmla="*/ 0 h 498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4507" h="4981526">
                  <a:moveTo>
                    <a:pt x="1004507" y="0"/>
                  </a:moveTo>
                  <a:lnTo>
                    <a:pt x="1000622" y="133969"/>
                  </a:lnTo>
                  <a:cubicBezTo>
                    <a:pt x="995356" y="282538"/>
                    <a:pt x="987335" y="445105"/>
                    <a:pt x="980899" y="635533"/>
                  </a:cubicBezTo>
                  <a:lnTo>
                    <a:pt x="845366" y="4841607"/>
                  </a:lnTo>
                  <a:lnTo>
                    <a:pt x="0" y="4981526"/>
                  </a:lnTo>
                  <a:lnTo>
                    <a:pt x="989615" y="73203"/>
                  </a:lnTo>
                  <a:lnTo>
                    <a:pt x="1004507" y="0"/>
                  </a:lnTo>
                  <a:close/>
                </a:path>
              </a:pathLst>
            </a:custGeom>
            <a:solidFill>
              <a:srgbClr val="BAA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userDrawn="1"/>
          </p:nvSpPr>
          <p:spPr>
            <a:xfrm rot="563881">
              <a:off x="-541142" y="-182510"/>
              <a:ext cx="2493086" cy="7108907"/>
            </a:xfrm>
            <a:custGeom>
              <a:avLst/>
              <a:gdLst>
                <a:gd name="connsiteX0" fmla="*/ 0 w 2493086"/>
                <a:gd name="connsiteY0" fmla="*/ 342956 h 7108907"/>
                <a:gd name="connsiteX1" fmla="*/ 2072078 w 2493086"/>
                <a:gd name="connsiteY1" fmla="*/ 0 h 7108907"/>
                <a:gd name="connsiteX2" fmla="*/ 2096150 w 2493086"/>
                <a:gd name="connsiteY2" fmla="*/ 69850 h 7108907"/>
                <a:gd name="connsiteX3" fmla="*/ 2491683 w 2493086"/>
                <a:gd name="connsiteY3" fmla="*/ 2056187 h 7108907"/>
                <a:gd name="connsiteX4" fmla="*/ 2491380 w 2493086"/>
                <a:gd name="connsiteY4" fmla="*/ 2066635 h 7108907"/>
                <a:gd name="connsiteX5" fmla="*/ 2476488 w 2493086"/>
                <a:gd name="connsiteY5" fmla="*/ 2139838 h 7108907"/>
                <a:gd name="connsiteX6" fmla="*/ 1486873 w 2493086"/>
                <a:gd name="connsiteY6" fmla="*/ 7048161 h 7108907"/>
                <a:gd name="connsiteX7" fmla="*/ 1119855 w 2493086"/>
                <a:gd name="connsiteY7" fmla="*/ 7108907 h 7108907"/>
                <a:gd name="connsiteX8" fmla="*/ 0 w 2493086"/>
                <a:gd name="connsiteY8" fmla="*/ 342956 h 7108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3086" h="7108907">
                  <a:moveTo>
                    <a:pt x="0" y="342956"/>
                  </a:moveTo>
                  <a:lnTo>
                    <a:pt x="2072078" y="0"/>
                  </a:lnTo>
                  <a:lnTo>
                    <a:pt x="2096150" y="69850"/>
                  </a:lnTo>
                  <a:cubicBezTo>
                    <a:pt x="2452583" y="1114702"/>
                    <a:pt x="2502987" y="1516542"/>
                    <a:pt x="2491683" y="2056187"/>
                  </a:cubicBezTo>
                  <a:lnTo>
                    <a:pt x="2491380" y="2066635"/>
                  </a:lnTo>
                  <a:lnTo>
                    <a:pt x="2476488" y="2139838"/>
                  </a:lnTo>
                  <a:lnTo>
                    <a:pt x="1486873" y="7048161"/>
                  </a:lnTo>
                  <a:lnTo>
                    <a:pt x="1119855" y="7108907"/>
                  </a:lnTo>
                  <a:lnTo>
                    <a:pt x="0" y="342956"/>
                  </a:lnTo>
                  <a:close/>
                </a:path>
              </a:pathLst>
            </a:custGeom>
            <a:solidFill>
              <a:srgbClr val="4F4E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684" y="5882633"/>
            <a:ext cx="1170308" cy="646723"/>
          </a:xfrm>
          <a:prstGeom prst="rect">
            <a:avLst/>
          </a:prstGeom>
        </p:spPr>
      </p:pic>
      <p:sp>
        <p:nvSpPr>
          <p:cNvPr id="12" name="Text Placeholder 12"/>
          <p:cNvSpPr>
            <a:spLocks noGrp="1"/>
          </p:cNvSpPr>
          <p:nvPr>
            <p:ph type="body" sz="quarter" idx="13" hasCustomPrompt="1"/>
          </p:nvPr>
        </p:nvSpPr>
        <p:spPr>
          <a:xfrm>
            <a:off x="692684" y="2552869"/>
            <a:ext cx="5595226" cy="703335"/>
          </a:xfrm>
          <a:prstGeom prst="rect">
            <a:avLst/>
          </a:prstGeom>
        </p:spPr>
        <p:txBody>
          <a:bodyPr>
            <a:noAutofit/>
          </a:bodyPr>
          <a:lstStyle>
            <a:lvl1pPr marL="0" indent="0" algn="l">
              <a:buNone/>
              <a:defRPr sz="4800" b="1" i="0" spc="-100" baseline="0">
                <a:solidFill>
                  <a:schemeClr val="bg1"/>
                </a:solidFill>
                <a:latin typeface="Arial" charset="0"/>
                <a:ea typeface="Arial" charset="0"/>
                <a:cs typeface="Arial" charset="0"/>
              </a:defRPr>
            </a:lvl1pPr>
          </a:lstStyle>
          <a:p>
            <a:pPr lvl="0"/>
            <a:r>
              <a:rPr lang="en-US"/>
              <a:t>Divider title</a:t>
            </a:r>
          </a:p>
        </p:txBody>
      </p:sp>
      <p:sp>
        <p:nvSpPr>
          <p:cNvPr id="13" name="Text Placeholder 12"/>
          <p:cNvSpPr>
            <a:spLocks noGrp="1"/>
          </p:cNvSpPr>
          <p:nvPr>
            <p:ph type="body" sz="quarter" idx="14" hasCustomPrompt="1"/>
          </p:nvPr>
        </p:nvSpPr>
        <p:spPr>
          <a:xfrm>
            <a:off x="692684" y="3256204"/>
            <a:ext cx="5595226" cy="593725"/>
          </a:xfrm>
          <a:prstGeom prst="rect">
            <a:avLst/>
          </a:prstGeom>
        </p:spPr>
        <p:txBody>
          <a:bodyPr>
            <a:noAutofit/>
          </a:bodyPr>
          <a:lstStyle>
            <a:lvl1pPr marL="0" indent="0" algn="l">
              <a:buNone/>
              <a:defRPr sz="2200" b="0" i="0" spc="-50" baseline="0">
                <a:solidFill>
                  <a:srgbClr val="BAA360"/>
                </a:solidFill>
                <a:latin typeface="Arial" charset="0"/>
                <a:ea typeface="Arial" charset="0"/>
                <a:cs typeface="Arial" charset="0"/>
              </a:defRPr>
            </a:lvl1pPr>
          </a:lstStyle>
          <a:p>
            <a:pPr lvl="0"/>
            <a:r>
              <a:rPr lang="en-US"/>
              <a:t>Divider descriptor</a:t>
            </a:r>
          </a:p>
        </p:txBody>
      </p:sp>
    </p:spTree>
    <p:extLst>
      <p:ext uri="{BB962C8B-B14F-4D97-AF65-F5344CB8AC3E}">
        <p14:creationId xmlns:p14="http://schemas.microsoft.com/office/powerpoint/2010/main" val="1024040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 with image right 1">
    <p:bg>
      <p:bgPr>
        <a:solidFill>
          <a:schemeClr val="bg1"/>
        </a:solidFill>
        <a:effectLst/>
      </p:bgPr>
    </p:bg>
    <p:spTree>
      <p:nvGrpSpPr>
        <p:cNvPr id="1" name=""/>
        <p:cNvGrpSpPr/>
        <p:nvPr/>
      </p:nvGrpSpPr>
      <p:grpSpPr>
        <a:xfrm>
          <a:off x="0" y="0"/>
          <a:ext cx="0" cy="0"/>
          <a:chOff x="0" y="0"/>
          <a:chExt cx="0" cy="0"/>
        </a:xfrm>
      </p:grpSpPr>
      <p:sp>
        <p:nvSpPr>
          <p:cNvPr id="8" name="TextBox 7"/>
          <p:cNvSpPr txBox="1">
            <a:spLocks/>
          </p:cNvSpPr>
          <p:nvPr userDrawn="1"/>
        </p:nvSpPr>
        <p:spPr>
          <a:xfrm rot="1859265">
            <a:off x="4010115" y="374206"/>
            <a:ext cx="3212460" cy="1920108"/>
          </a:xfrm>
          <a:custGeom>
            <a:avLst/>
            <a:gdLst>
              <a:gd name="connsiteX0" fmla="*/ 0 w 3212460"/>
              <a:gd name="connsiteY0" fmla="*/ 368316 h 1920108"/>
              <a:gd name="connsiteX1" fmla="*/ 613277 w 3212460"/>
              <a:gd name="connsiteY1" fmla="*/ 0 h 1920108"/>
              <a:gd name="connsiteX2" fmla="*/ 815519 w 3212460"/>
              <a:gd name="connsiteY2" fmla="*/ 72065 h 1920108"/>
              <a:gd name="connsiteX3" fmla="*/ 3156027 w 3212460"/>
              <a:gd name="connsiteY3" fmla="*/ 1843776 h 1920108"/>
              <a:gd name="connsiteX4" fmla="*/ 3212460 w 3212460"/>
              <a:gd name="connsiteY4" fmla="*/ 1920108 h 1920108"/>
              <a:gd name="connsiteX5" fmla="*/ 3017940 w 3212460"/>
              <a:gd name="connsiteY5" fmla="*/ 1735571 h 1920108"/>
              <a:gd name="connsiteX6" fmla="*/ 56031 w 3212460"/>
              <a:gd name="connsiteY6" fmla="*/ 374148 h 1920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2460" h="1920108">
                <a:moveTo>
                  <a:pt x="0" y="368316"/>
                </a:moveTo>
                <a:lnTo>
                  <a:pt x="613277" y="0"/>
                </a:lnTo>
                <a:lnTo>
                  <a:pt x="815519" y="72065"/>
                </a:lnTo>
                <a:cubicBezTo>
                  <a:pt x="1739867" y="437366"/>
                  <a:pt x="2527752" y="1040228"/>
                  <a:pt x="3156027" y="1843776"/>
                </a:cubicBezTo>
                <a:lnTo>
                  <a:pt x="3212460" y="1920108"/>
                </a:lnTo>
                <a:lnTo>
                  <a:pt x="3017940" y="1735571"/>
                </a:lnTo>
                <a:cubicBezTo>
                  <a:pt x="2192531" y="995908"/>
                  <a:pt x="1193572" y="525963"/>
                  <a:pt x="56031" y="374148"/>
                </a:cubicBezTo>
                <a:close/>
              </a:path>
            </a:pathLst>
          </a:custGeom>
          <a:solidFill>
            <a:srgbClr val="4F4E4D"/>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solidFill>
                <a:srgbClr val="4F4E4D"/>
              </a:solidFill>
            </a:endParaRPr>
          </a:p>
        </p:txBody>
      </p:sp>
      <p:sp>
        <p:nvSpPr>
          <p:cNvPr id="9" name="TextBox 8"/>
          <p:cNvSpPr txBox="1">
            <a:spLocks/>
          </p:cNvSpPr>
          <p:nvPr userDrawn="1"/>
        </p:nvSpPr>
        <p:spPr>
          <a:xfrm rot="1859265">
            <a:off x="5427310" y="3217352"/>
            <a:ext cx="1912084" cy="3631362"/>
          </a:xfrm>
          <a:custGeom>
            <a:avLst/>
            <a:gdLst>
              <a:gd name="connsiteX0" fmla="*/ 0 w 1912084"/>
              <a:gd name="connsiteY0" fmla="*/ 0 h 3631362"/>
              <a:gd name="connsiteX1" fmla="*/ 47861 w 1912084"/>
              <a:gd name="connsiteY1" fmla="*/ 45405 h 3631362"/>
              <a:gd name="connsiteX2" fmla="*/ 1889805 w 1912084"/>
              <a:gd name="connsiteY2" fmla="*/ 3291102 h 3631362"/>
              <a:gd name="connsiteX3" fmla="*/ 1912084 w 1912084"/>
              <a:gd name="connsiteY3" fmla="*/ 3370304 h 3631362"/>
              <a:gd name="connsiteX4" fmla="*/ 1477400 w 1912084"/>
              <a:gd name="connsiteY4" fmla="*/ 3631362 h 3631362"/>
              <a:gd name="connsiteX5" fmla="*/ 1472304 w 1912084"/>
              <a:gd name="connsiteY5" fmla="*/ 3599174 h 3631362"/>
              <a:gd name="connsiteX6" fmla="*/ 147049 w 1912084"/>
              <a:gd name="connsiteY6" fmla="*/ 198900 h 3631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084" h="3631362">
                <a:moveTo>
                  <a:pt x="0" y="0"/>
                </a:moveTo>
                <a:lnTo>
                  <a:pt x="47861" y="45405"/>
                </a:lnTo>
                <a:cubicBezTo>
                  <a:pt x="862909" y="863313"/>
                  <a:pt x="1489673" y="1962910"/>
                  <a:pt x="1889805" y="3291102"/>
                </a:cubicBezTo>
                <a:lnTo>
                  <a:pt x="1912084" y="3370304"/>
                </a:lnTo>
                <a:lnTo>
                  <a:pt x="1477400" y="3631362"/>
                </a:lnTo>
                <a:lnTo>
                  <a:pt x="1472304" y="3599174"/>
                </a:lnTo>
                <a:cubicBezTo>
                  <a:pt x="1240507" y="2266284"/>
                  <a:pt x="788947" y="1117232"/>
                  <a:pt x="147049" y="198900"/>
                </a:cubicBezTo>
                <a:close/>
              </a:path>
            </a:pathLst>
          </a:custGeom>
          <a:solidFill>
            <a:srgbClr val="31302F"/>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solidFill>
                <a:srgbClr val="1A2A4F"/>
              </a:solidFill>
            </a:endParaRPr>
          </a:p>
        </p:txBody>
      </p:sp>
      <p:sp>
        <p:nvSpPr>
          <p:cNvPr id="11" name="Text Placeholder 12"/>
          <p:cNvSpPr>
            <a:spLocks noGrp="1"/>
          </p:cNvSpPr>
          <p:nvPr>
            <p:ph type="body" sz="quarter" idx="11" hasCustomPrompt="1"/>
          </p:nvPr>
        </p:nvSpPr>
        <p:spPr>
          <a:xfrm>
            <a:off x="697237" y="573709"/>
            <a:ext cx="4173527" cy="476034"/>
          </a:xfrm>
          <a:prstGeom prst="rect">
            <a:avLst/>
          </a:prstGeom>
        </p:spPr>
        <p:txBody>
          <a:bodyPr>
            <a:noAutofit/>
          </a:bodyPr>
          <a:lstStyle>
            <a:lvl1pPr marL="0" indent="0">
              <a:buNone/>
              <a:defRPr sz="3200" b="1" i="0" spc="-100" baseline="0">
                <a:solidFill>
                  <a:srgbClr val="31302F"/>
                </a:solidFill>
                <a:latin typeface="Arial" charset="0"/>
                <a:ea typeface="Arial" charset="0"/>
                <a:cs typeface="Arial" charset="0"/>
              </a:defRPr>
            </a:lvl1pPr>
          </a:lstStyle>
          <a:p>
            <a:pPr lvl="0"/>
            <a:r>
              <a:rPr lang="en-US"/>
              <a:t>Headline goes here</a:t>
            </a:r>
          </a:p>
        </p:txBody>
      </p:sp>
      <p:sp>
        <p:nvSpPr>
          <p:cNvPr id="12" name="Text Placeholder 12"/>
          <p:cNvSpPr>
            <a:spLocks noGrp="1"/>
          </p:cNvSpPr>
          <p:nvPr>
            <p:ph type="body" sz="quarter" idx="12" hasCustomPrompt="1"/>
          </p:nvPr>
        </p:nvSpPr>
        <p:spPr>
          <a:xfrm>
            <a:off x="697237" y="1049742"/>
            <a:ext cx="4408918"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684" y="5882633"/>
            <a:ext cx="1170308" cy="646724"/>
          </a:xfrm>
          <a:prstGeom prst="rect">
            <a:avLst/>
          </a:prstGeom>
        </p:spPr>
      </p:pic>
      <p:sp>
        <p:nvSpPr>
          <p:cNvPr id="22" name="Text Placeholder 12"/>
          <p:cNvSpPr>
            <a:spLocks noGrp="1"/>
          </p:cNvSpPr>
          <p:nvPr>
            <p:ph type="body" sz="quarter" idx="13" hasCustomPrompt="1"/>
          </p:nvPr>
        </p:nvSpPr>
        <p:spPr>
          <a:xfrm>
            <a:off x="692685" y="1819747"/>
            <a:ext cx="5309763" cy="3865829"/>
          </a:xfrm>
          <a:prstGeom prst="rect">
            <a:avLst/>
          </a:prstGeom>
        </p:spPr>
        <p:txBody>
          <a:bodyPr>
            <a:noAutofit/>
          </a:bodyPr>
          <a:lstStyle>
            <a:lvl1pPr marL="285750" indent="-285750">
              <a:lnSpc>
                <a:spcPct val="100000"/>
              </a:lnSpc>
              <a:spcBef>
                <a:spcPts val="0"/>
              </a:spcBef>
              <a:buFont typeface="Arial" charset="0"/>
              <a:buChar char="•"/>
              <a:defRPr sz="1600" b="0" i="0" spc="0" baseline="0">
                <a:solidFill>
                  <a:schemeClr val="tx1">
                    <a:lumMod val="75000"/>
                    <a:lumOff val="25000"/>
                  </a:schemeClr>
                </a:solidFill>
                <a:latin typeface="Arial" charset="0"/>
                <a:ea typeface="Arial" charset="0"/>
                <a:cs typeface="Arial" charset="0"/>
              </a:defRPr>
            </a:lvl1pPr>
          </a:lstStyle>
          <a:p>
            <a:pPr lvl="0"/>
            <a:r>
              <a:rPr lang="en-US"/>
              <a:t>Text goes here</a:t>
            </a:r>
          </a:p>
        </p:txBody>
      </p:sp>
      <p:sp>
        <p:nvSpPr>
          <p:cNvPr id="10" name="Picture Placeholder 2"/>
          <p:cNvSpPr>
            <a:spLocks noGrp="1"/>
          </p:cNvSpPr>
          <p:nvPr>
            <p:ph type="pic" sz="quarter" idx="16" hasCustomPrompt="1"/>
          </p:nvPr>
        </p:nvSpPr>
        <p:spPr>
          <a:xfrm>
            <a:off x="5263986" y="-9600"/>
            <a:ext cx="3896484" cy="6894392"/>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2000 h 10000"/>
              <a:gd name="connsiteX1" fmla="*/ 79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2573 w 10000"/>
              <a:gd name="connsiteY0" fmla="*/ 4450 h 10000"/>
              <a:gd name="connsiteX1" fmla="*/ 79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2573 w 10000"/>
              <a:gd name="connsiteY5" fmla="*/ 4450 h 10000"/>
              <a:gd name="connsiteX0" fmla="*/ 2495 w 9922"/>
              <a:gd name="connsiteY0" fmla="*/ 4450 h 10000"/>
              <a:gd name="connsiteX1" fmla="*/ 1 w 9922"/>
              <a:gd name="connsiteY1" fmla="*/ 0 h 10000"/>
              <a:gd name="connsiteX2" fmla="*/ 9922 w 9922"/>
              <a:gd name="connsiteY2" fmla="*/ 0 h 10000"/>
              <a:gd name="connsiteX3" fmla="*/ 9922 w 9922"/>
              <a:gd name="connsiteY3" fmla="*/ 10000 h 10000"/>
              <a:gd name="connsiteX4" fmla="*/ 2306 w 9922"/>
              <a:gd name="connsiteY4" fmla="*/ 10000 h 10000"/>
              <a:gd name="connsiteX5" fmla="*/ 2495 w 9922"/>
              <a:gd name="connsiteY5" fmla="*/ 4450 h 10000"/>
              <a:gd name="connsiteX0" fmla="*/ 2515 w 10000"/>
              <a:gd name="connsiteY0" fmla="*/ 4450 h 10005"/>
              <a:gd name="connsiteX1" fmla="*/ 1 w 10000"/>
              <a:gd name="connsiteY1" fmla="*/ 0 h 10005"/>
              <a:gd name="connsiteX2" fmla="*/ 10000 w 10000"/>
              <a:gd name="connsiteY2" fmla="*/ 0 h 10005"/>
              <a:gd name="connsiteX3" fmla="*/ 10000 w 10000"/>
              <a:gd name="connsiteY3" fmla="*/ 10000 h 10005"/>
              <a:gd name="connsiteX4" fmla="*/ 2471 w 10000"/>
              <a:gd name="connsiteY4" fmla="*/ 10005 h 10005"/>
              <a:gd name="connsiteX5" fmla="*/ 2515 w 10000"/>
              <a:gd name="connsiteY5" fmla="*/ 4450 h 10005"/>
              <a:gd name="connsiteX0" fmla="*/ 2515 w 10000"/>
              <a:gd name="connsiteY0" fmla="*/ 4450 h 10005"/>
              <a:gd name="connsiteX1" fmla="*/ 1 w 10000"/>
              <a:gd name="connsiteY1" fmla="*/ 0 h 10005"/>
              <a:gd name="connsiteX2" fmla="*/ 10000 w 10000"/>
              <a:gd name="connsiteY2" fmla="*/ 0 h 10005"/>
              <a:gd name="connsiteX3" fmla="*/ 10000 w 10000"/>
              <a:gd name="connsiteY3" fmla="*/ 10000 h 10005"/>
              <a:gd name="connsiteX4" fmla="*/ 2324 w 10000"/>
              <a:gd name="connsiteY4" fmla="*/ 10005 h 10005"/>
              <a:gd name="connsiteX5" fmla="*/ 2515 w 10000"/>
              <a:gd name="connsiteY5" fmla="*/ 4450 h 10005"/>
              <a:gd name="connsiteX0" fmla="*/ 2542 w 10000"/>
              <a:gd name="connsiteY0" fmla="*/ 4367 h 10005"/>
              <a:gd name="connsiteX1" fmla="*/ 1 w 10000"/>
              <a:gd name="connsiteY1" fmla="*/ 0 h 10005"/>
              <a:gd name="connsiteX2" fmla="*/ 10000 w 10000"/>
              <a:gd name="connsiteY2" fmla="*/ 0 h 10005"/>
              <a:gd name="connsiteX3" fmla="*/ 10000 w 10000"/>
              <a:gd name="connsiteY3" fmla="*/ 10000 h 10005"/>
              <a:gd name="connsiteX4" fmla="*/ 2324 w 10000"/>
              <a:gd name="connsiteY4" fmla="*/ 10005 h 10005"/>
              <a:gd name="connsiteX5" fmla="*/ 2542 w 10000"/>
              <a:gd name="connsiteY5" fmla="*/ 4367 h 10005"/>
              <a:gd name="connsiteX0" fmla="*/ 2542 w 10000"/>
              <a:gd name="connsiteY0" fmla="*/ 4367 h 10005"/>
              <a:gd name="connsiteX1" fmla="*/ 1 w 10000"/>
              <a:gd name="connsiteY1" fmla="*/ 0 h 10005"/>
              <a:gd name="connsiteX2" fmla="*/ 10000 w 10000"/>
              <a:gd name="connsiteY2" fmla="*/ 0 h 10005"/>
              <a:gd name="connsiteX3" fmla="*/ 10000 w 10000"/>
              <a:gd name="connsiteY3" fmla="*/ 10000 h 10005"/>
              <a:gd name="connsiteX4" fmla="*/ 2324 w 10000"/>
              <a:gd name="connsiteY4" fmla="*/ 10005 h 10005"/>
              <a:gd name="connsiteX5" fmla="*/ 2542 w 10000"/>
              <a:gd name="connsiteY5" fmla="*/ 4367 h 10005"/>
              <a:gd name="connsiteX0" fmla="*/ 2542 w 10000"/>
              <a:gd name="connsiteY0" fmla="*/ 4367 h 10005"/>
              <a:gd name="connsiteX1" fmla="*/ 1 w 10000"/>
              <a:gd name="connsiteY1" fmla="*/ 0 h 10005"/>
              <a:gd name="connsiteX2" fmla="*/ 10000 w 10000"/>
              <a:gd name="connsiteY2" fmla="*/ 0 h 10005"/>
              <a:gd name="connsiteX3" fmla="*/ 10000 w 10000"/>
              <a:gd name="connsiteY3" fmla="*/ 10000 h 10005"/>
              <a:gd name="connsiteX4" fmla="*/ 2324 w 10000"/>
              <a:gd name="connsiteY4" fmla="*/ 10005 h 10005"/>
              <a:gd name="connsiteX5" fmla="*/ 2542 w 10000"/>
              <a:gd name="connsiteY5" fmla="*/ 4367 h 10005"/>
              <a:gd name="connsiteX0" fmla="*/ 2542 w 10000"/>
              <a:gd name="connsiteY0" fmla="*/ 4367 h 10005"/>
              <a:gd name="connsiteX1" fmla="*/ 1 w 10000"/>
              <a:gd name="connsiteY1" fmla="*/ 0 h 10005"/>
              <a:gd name="connsiteX2" fmla="*/ 10000 w 10000"/>
              <a:gd name="connsiteY2" fmla="*/ 0 h 10005"/>
              <a:gd name="connsiteX3" fmla="*/ 10000 w 10000"/>
              <a:gd name="connsiteY3" fmla="*/ 10000 h 10005"/>
              <a:gd name="connsiteX4" fmla="*/ 2324 w 10000"/>
              <a:gd name="connsiteY4" fmla="*/ 10005 h 10005"/>
              <a:gd name="connsiteX5" fmla="*/ 2542 w 10000"/>
              <a:gd name="connsiteY5" fmla="*/ 4367 h 10005"/>
              <a:gd name="connsiteX0" fmla="*/ 2542 w 10000"/>
              <a:gd name="connsiteY0" fmla="*/ 4367 h 10005"/>
              <a:gd name="connsiteX1" fmla="*/ 1 w 10000"/>
              <a:gd name="connsiteY1" fmla="*/ 0 h 10005"/>
              <a:gd name="connsiteX2" fmla="*/ 10000 w 10000"/>
              <a:gd name="connsiteY2" fmla="*/ 0 h 10005"/>
              <a:gd name="connsiteX3" fmla="*/ 10000 w 10000"/>
              <a:gd name="connsiteY3" fmla="*/ 10000 h 10005"/>
              <a:gd name="connsiteX4" fmla="*/ 2324 w 10000"/>
              <a:gd name="connsiteY4" fmla="*/ 10005 h 10005"/>
              <a:gd name="connsiteX5" fmla="*/ 2542 w 10000"/>
              <a:gd name="connsiteY5" fmla="*/ 4367 h 10005"/>
              <a:gd name="connsiteX0" fmla="*/ 2601 w 10059"/>
              <a:gd name="connsiteY0" fmla="*/ 4367 h 10005"/>
              <a:gd name="connsiteX1" fmla="*/ 0 w 10059"/>
              <a:gd name="connsiteY1" fmla="*/ 5 h 10005"/>
              <a:gd name="connsiteX2" fmla="*/ 10059 w 10059"/>
              <a:gd name="connsiteY2" fmla="*/ 0 h 10005"/>
              <a:gd name="connsiteX3" fmla="*/ 10059 w 10059"/>
              <a:gd name="connsiteY3" fmla="*/ 10000 h 10005"/>
              <a:gd name="connsiteX4" fmla="*/ 2383 w 10059"/>
              <a:gd name="connsiteY4" fmla="*/ 10005 h 10005"/>
              <a:gd name="connsiteX5" fmla="*/ 2601 w 10059"/>
              <a:gd name="connsiteY5" fmla="*/ 4367 h 10005"/>
              <a:gd name="connsiteX0" fmla="*/ 2601 w 10059"/>
              <a:gd name="connsiteY0" fmla="*/ 4367 h 10005"/>
              <a:gd name="connsiteX1" fmla="*/ 0 w 10059"/>
              <a:gd name="connsiteY1" fmla="*/ 5 h 10005"/>
              <a:gd name="connsiteX2" fmla="*/ 10059 w 10059"/>
              <a:gd name="connsiteY2" fmla="*/ 0 h 10005"/>
              <a:gd name="connsiteX3" fmla="*/ 10059 w 10059"/>
              <a:gd name="connsiteY3" fmla="*/ 10000 h 10005"/>
              <a:gd name="connsiteX4" fmla="*/ 2383 w 10059"/>
              <a:gd name="connsiteY4" fmla="*/ 10005 h 10005"/>
              <a:gd name="connsiteX5" fmla="*/ 2601 w 10059"/>
              <a:gd name="connsiteY5" fmla="*/ 4367 h 10005"/>
              <a:gd name="connsiteX0" fmla="*/ 2601 w 10059"/>
              <a:gd name="connsiteY0" fmla="*/ 4367 h 10005"/>
              <a:gd name="connsiteX1" fmla="*/ 0 w 10059"/>
              <a:gd name="connsiteY1" fmla="*/ 5 h 10005"/>
              <a:gd name="connsiteX2" fmla="*/ 10059 w 10059"/>
              <a:gd name="connsiteY2" fmla="*/ 0 h 10005"/>
              <a:gd name="connsiteX3" fmla="*/ 10059 w 10059"/>
              <a:gd name="connsiteY3" fmla="*/ 10000 h 10005"/>
              <a:gd name="connsiteX4" fmla="*/ 2383 w 10059"/>
              <a:gd name="connsiteY4" fmla="*/ 10005 h 10005"/>
              <a:gd name="connsiteX5" fmla="*/ 2601 w 10059"/>
              <a:gd name="connsiteY5" fmla="*/ 4367 h 10005"/>
              <a:gd name="connsiteX0" fmla="*/ 2601 w 10059"/>
              <a:gd name="connsiteY0" fmla="*/ 4367 h 10005"/>
              <a:gd name="connsiteX1" fmla="*/ 0 w 10059"/>
              <a:gd name="connsiteY1" fmla="*/ 5 h 10005"/>
              <a:gd name="connsiteX2" fmla="*/ 10059 w 10059"/>
              <a:gd name="connsiteY2" fmla="*/ 0 h 10005"/>
              <a:gd name="connsiteX3" fmla="*/ 10059 w 10059"/>
              <a:gd name="connsiteY3" fmla="*/ 10000 h 10005"/>
              <a:gd name="connsiteX4" fmla="*/ 2383 w 10059"/>
              <a:gd name="connsiteY4" fmla="*/ 10005 h 10005"/>
              <a:gd name="connsiteX5" fmla="*/ 2601 w 10059"/>
              <a:gd name="connsiteY5" fmla="*/ 4367 h 10005"/>
              <a:gd name="connsiteX0" fmla="*/ 2601 w 10059"/>
              <a:gd name="connsiteY0" fmla="*/ 4367 h 10005"/>
              <a:gd name="connsiteX1" fmla="*/ 0 w 10059"/>
              <a:gd name="connsiteY1" fmla="*/ 5 h 10005"/>
              <a:gd name="connsiteX2" fmla="*/ 10059 w 10059"/>
              <a:gd name="connsiteY2" fmla="*/ 0 h 10005"/>
              <a:gd name="connsiteX3" fmla="*/ 10059 w 10059"/>
              <a:gd name="connsiteY3" fmla="*/ 10000 h 10005"/>
              <a:gd name="connsiteX4" fmla="*/ 2383 w 10059"/>
              <a:gd name="connsiteY4" fmla="*/ 10005 h 10005"/>
              <a:gd name="connsiteX5" fmla="*/ 2601 w 10059"/>
              <a:gd name="connsiteY5" fmla="*/ 4367 h 10005"/>
              <a:gd name="connsiteX0" fmla="*/ 2601 w 10059"/>
              <a:gd name="connsiteY0" fmla="*/ 4362 h 10000"/>
              <a:gd name="connsiteX1" fmla="*/ 0 w 10059"/>
              <a:gd name="connsiteY1" fmla="*/ 0 h 10000"/>
              <a:gd name="connsiteX2" fmla="*/ 7266 w 10059"/>
              <a:gd name="connsiteY2" fmla="*/ 21 h 10000"/>
              <a:gd name="connsiteX3" fmla="*/ 10059 w 10059"/>
              <a:gd name="connsiteY3" fmla="*/ 9995 h 10000"/>
              <a:gd name="connsiteX4" fmla="*/ 2383 w 10059"/>
              <a:gd name="connsiteY4" fmla="*/ 10000 h 10000"/>
              <a:gd name="connsiteX5" fmla="*/ 2601 w 10059"/>
              <a:gd name="connsiteY5" fmla="*/ 4362 h 10000"/>
              <a:gd name="connsiteX0" fmla="*/ 2601 w 10059"/>
              <a:gd name="connsiteY0" fmla="*/ 4381 h 10019"/>
              <a:gd name="connsiteX1" fmla="*/ 0 w 10059"/>
              <a:gd name="connsiteY1" fmla="*/ 19 h 10019"/>
              <a:gd name="connsiteX2" fmla="*/ 8159 w 10059"/>
              <a:gd name="connsiteY2" fmla="*/ 0 h 10019"/>
              <a:gd name="connsiteX3" fmla="*/ 10059 w 10059"/>
              <a:gd name="connsiteY3" fmla="*/ 10014 h 10019"/>
              <a:gd name="connsiteX4" fmla="*/ 2383 w 10059"/>
              <a:gd name="connsiteY4" fmla="*/ 10019 h 10019"/>
              <a:gd name="connsiteX5" fmla="*/ 2601 w 10059"/>
              <a:gd name="connsiteY5" fmla="*/ 4381 h 10019"/>
              <a:gd name="connsiteX0" fmla="*/ 2601 w 8159"/>
              <a:gd name="connsiteY0" fmla="*/ 4381 h 10019"/>
              <a:gd name="connsiteX1" fmla="*/ 0 w 8159"/>
              <a:gd name="connsiteY1" fmla="*/ 19 h 10019"/>
              <a:gd name="connsiteX2" fmla="*/ 8159 w 8159"/>
              <a:gd name="connsiteY2" fmla="*/ 0 h 10019"/>
              <a:gd name="connsiteX3" fmla="*/ 6582 w 8159"/>
              <a:gd name="connsiteY3" fmla="*/ 9974 h 10019"/>
              <a:gd name="connsiteX4" fmla="*/ 2383 w 8159"/>
              <a:gd name="connsiteY4" fmla="*/ 10019 h 10019"/>
              <a:gd name="connsiteX5" fmla="*/ 2601 w 8159"/>
              <a:gd name="connsiteY5" fmla="*/ 4381 h 10019"/>
              <a:gd name="connsiteX0" fmla="*/ 3188 w 10023"/>
              <a:gd name="connsiteY0" fmla="*/ 4373 h 10034"/>
              <a:gd name="connsiteX1" fmla="*/ 0 w 10023"/>
              <a:gd name="connsiteY1" fmla="*/ 19 h 10034"/>
              <a:gd name="connsiteX2" fmla="*/ 10000 w 10023"/>
              <a:gd name="connsiteY2" fmla="*/ 0 h 10034"/>
              <a:gd name="connsiteX3" fmla="*/ 10023 w 10023"/>
              <a:gd name="connsiteY3" fmla="*/ 10034 h 10034"/>
              <a:gd name="connsiteX4" fmla="*/ 2921 w 10023"/>
              <a:gd name="connsiteY4" fmla="*/ 10000 h 10034"/>
              <a:gd name="connsiteX5" fmla="*/ 3188 w 10023"/>
              <a:gd name="connsiteY5" fmla="*/ 4373 h 10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3" h="10034">
                <a:moveTo>
                  <a:pt x="3188" y="4373"/>
                </a:moveTo>
                <a:cubicBezTo>
                  <a:pt x="2933" y="3375"/>
                  <a:pt x="2525" y="1794"/>
                  <a:pt x="0" y="19"/>
                </a:cubicBezTo>
                <a:lnTo>
                  <a:pt x="10000" y="0"/>
                </a:lnTo>
                <a:cubicBezTo>
                  <a:pt x="10008" y="3345"/>
                  <a:pt x="10015" y="6689"/>
                  <a:pt x="10023" y="10034"/>
                </a:cubicBezTo>
                <a:lnTo>
                  <a:pt x="2921" y="10000"/>
                </a:lnTo>
                <a:cubicBezTo>
                  <a:pt x="3673" y="8295"/>
                  <a:pt x="4076" y="6513"/>
                  <a:pt x="3188" y="4373"/>
                </a:cubicBezTo>
                <a:close/>
              </a:path>
            </a:pathLst>
          </a:custGeom>
          <a:solidFill>
            <a:schemeClr val="bg1">
              <a:lumMod val="75000"/>
            </a:schemeClr>
          </a:solidFill>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stStyle>
          <a:p>
            <a:r>
              <a:rPr lang="en-US"/>
              <a:t>Click icon below to add picture</a:t>
            </a:r>
          </a:p>
        </p:txBody>
      </p:sp>
    </p:spTree>
    <p:extLst>
      <p:ext uri="{BB962C8B-B14F-4D97-AF65-F5344CB8AC3E}">
        <p14:creationId xmlns:p14="http://schemas.microsoft.com/office/powerpoint/2010/main" val="441310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 with image right 2">
    <p:bg>
      <p:bgPr>
        <a:solidFill>
          <a:schemeClr val="bg1"/>
        </a:solidFill>
        <a:effectLst/>
      </p:bgPr>
    </p:bg>
    <p:spTree>
      <p:nvGrpSpPr>
        <p:cNvPr id="1" name=""/>
        <p:cNvGrpSpPr/>
        <p:nvPr/>
      </p:nvGrpSpPr>
      <p:grpSpPr>
        <a:xfrm>
          <a:off x="0" y="0"/>
          <a:ext cx="0" cy="0"/>
          <a:chOff x="0" y="0"/>
          <a:chExt cx="0" cy="0"/>
        </a:xfrm>
      </p:grpSpPr>
      <p:sp>
        <p:nvSpPr>
          <p:cNvPr id="11" name="Text Placeholder 12"/>
          <p:cNvSpPr>
            <a:spLocks noGrp="1"/>
          </p:cNvSpPr>
          <p:nvPr>
            <p:ph type="body" sz="quarter" idx="11" hasCustomPrompt="1"/>
          </p:nvPr>
        </p:nvSpPr>
        <p:spPr>
          <a:xfrm>
            <a:off x="697237" y="573709"/>
            <a:ext cx="4173527" cy="476034"/>
          </a:xfrm>
          <a:prstGeom prst="rect">
            <a:avLst/>
          </a:prstGeom>
        </p:spPr>
        <p:txBody>
          <a:bodyPr>
            <a:noAutofit/>
          </a:bodyPr>
          <a:lstStyle>
            <a:lvl1pPr marL="0" indent="0">
              <a:buNone/>
              <a:defRPr sz="3200" b="1" i="0" spc="-100" baseline="0">
                <a:solidFill>
                  <a:srgbClr val="31302F"/>
                </a:solidFill>
                <a:latin typeface="Arial" charset="0"/>
                <a:ea typeface="Arial" charset="0"/>
                <a:cs typeface="Arial" charset="0"/>
              </a:defRPr>
            </a:lvl1pPr>
          </a:lstStyle>
          <a:p>
            <a:pPr lvl="0"/>
            <a:r>
              <a:rPr lang="en-US"/>
              <a:t>Headline goes here</a:t>
            </a:r>
          </a:p>
        </p:txBody>
      </p:sp>
      <p:sp>
        <p:nvSpPr>
          <p:cNvPr id="12" name="Text Placeholder 12"/>
          <p:cNvSpPr>
            <a:spLocks noGrp="1"/>
          </p:cNvSpPr>
          <p:nvPr>
            <p:ph type="body" sz="quarter" idx="12" hasCustomPrompt="1"/>
          </p:nvPr>
        </p:nvSpPr>
        <p:spPr>
          <a:xfrm>
            <a:off x="697237" y="1049742"/>
            <a:ext cx="4408918"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sp>
        <p:nvSpPr>
          <p:cNvPr id="13" name="Text Placeholder 12"/>
          <p:cNvSpPr>
            <a:spLocks noGrp="1"/>
          </p:cNvSpPr>
          <p:nvPr>
            <p:ph type="body" sz="quarter" idx="13" hasCustomPrompt="1"/>
          </p:nvPr>
        </p:nvSpPr>
        <p:spPr>
          <a:xfrm>
            <a:off x="692685" y="1819747"/>
            <a:ext cx="5309763" cy="3865829"/>
          </a:xfrm>
          <a:prstGeom prst="rect">
            <a:avLst/>
          </a:prstGeom>
        </p:spPr>
        <p:txBody>
          <a:bodyPr>
            <a:noAutofit/>
          </a:bodyPr>
          <a:lstStyle>
            <a:lvl1pPr marL="285750" indent="-285750">
              <a:lnSpc>
                <a:spcPct val="100000"/>
              </a:lnSpc>
              <a:spcBef>
                <a:spcPts val="0"/>
              </a:spcBef>
              <a:buFont typeface="Arial" charset="0"/>
              <a:buChar char="•"/>
              <a:defRPr sz="1600" b="0" i="0" spc="0" baseline="0">
                <a:solidFill>
                  <a:schemeClr val="tx1">
                    <a:lumMod val="75000"/>
                    <a:lumOff val="25000"/>
                  </a:schemeClr>
                </a:solidFill>
                <a:latin typeface="Arial" charset="0"/>
                <a:ea typeface="Arial" charset="0"/>
                <a:cs typeface="Arial" charset="0"/>
              </a:defRPr>
            </a:lvl1pPr>
          </a:lstStyle>
          <a:p>
            <a:pPr lvl="0"/>
            <a:r>
              <a:rPr lang="en-US"/>
              <a:t>Text goes here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684" y="5882633"/>
            <a:ext cx="1170308" cy="646724"/>
          </a:xfrm>
          <a:prstGeom prst="rect">
            <a:avLst/>
          </a:prstGeom>
        </p:spPr>
      </p:pic>
      <p:sp>
        <p:nvSpPr>
          <p:cNvPr id="15" name="Freeform 14"/>
          <p:cNvSpPr/>
          <p:nvPr userDrawn="1"/>
        </p:nvSpPr>
        <p:spPr>
          <a:xfrm>
            <a:off x="4289143" y="-3176"/>
            <a:ext cx="2692854" cy="1434477"/>
          </a:xfrm>
          <a:custGeom>
            <a:avLst/>
            <a:gdLst>
              <a:gd name="connsiteX0" fmla="*/ 0 w 2661104"/>
              <a:gd name="connsiteY0" fmla="*/ 0 h 1418602"/>
              <a:gd name="connsiteX1" fmla="*/ 833275 w 2661104"/>
              <a:gd name="connsiteY1" fmla="*/ 0 h 1418602"/>
              <a:gd name="connsiteX2" fmla="*/ 2450968 w 2661104"/>
              <a:gd name="connsiteY2" fmla="*/ 1212297 h 1418602"/>
              <a:gd name="connsiteX3" fmla="*/ 2661104 w 2661104"/>
              <a:gd name="connsiteY3" fmla="*/ 1418602 h 1418602"/>
              <a:gd name="connsiteX4" fmla="*/ 2605866 w 2661104"/>
              <a:gd name="connsiteY4" fmla="*/ 1382644 h 1418602"/>
              <a:gd name="connsiteX5" fmla="*/ 445260 w 2661104"/>
              <a:gd name="connsiteY5" fmla="*/ 207296 h 1418602"/>
              <a:gd name="connsiteX6" fmla="*/ 0 w 2661104"/>
              <a:gd name="connsiteY6" fmla="*/ 0 h 1418602"/>
              <a:gd name="connsiteX0" fmla="*/ 0 w 2718254"/>
              <a:gd name="connsiteY0" fmla="*/ 0 h 1434477"/>
              <a:gd name="connsiteX1" fmla="*/ 890425 w 2718254"/>
              <a:gd name="connsiteY1" fmla="*/ 15875 h 1434477"/>
              <a:gd name="connsiteX2" fmla="*/ 2508118 w 2718254"/>
              <a:gd name="connsiteY2" fmla="*/ 1228172 h 1434477"/>
              <a:gd name="connsiteX3" fmla="*/ 2718254 w 2718254"/>
              <a:gd name="connsiteY3" fmla="*/ 1434477 h 1434477"/>
              <a:gd name="connsiteX4" fmla="*/ 2663016 w 2718254"/>
              <a:gd name="connsiteY4" fmla="*/ 1398519 h 1434477"/>
              <a:gd name="connsiteX5" fmla="*/ 502410 w 2718254"/>
              <a:gd name="connsiteY5" fmla="*/ 223171 h 1434477"/>
              <a:gd name="connsiteX6" fmla="*/ 0 w 2718254"/>
              <a:gd name="connsiteY6" fmla="*/ 0 h 1434477"/>
              <a:gd name="connsiteX0" fmla="*/ 0 w 2692854"/>
              <a:gd name="connsiteY0" fmla="*/ 0 h 1431302"/>
              <a:gd name="connsiteX1" fmla="*/ 865025 w 2692854"/>
              <a:gd name="connsiteY1" fmla="*/ 12700 h 1431302"/>
              <a:gd name="connsiteX2" fmla="*/ 2482718 w 2692854"/>
              <a:gd name="connsiteY2" fmla="*/ 1224997 h 1431302"/>
              <a:gd name="connsiteX3" fmla="*/ 2692854 w 2692854"/>
              <a:gd name="connsiteY3" fmla="*/ 1431302 h 1431302"/>
              <a:gd name="connsiteX4" fmla="*/ 2637616 w 2692854"/>
              <a:gd name="connsiteY4" fmla="*/ 1395344 h 1431302"/>
              <a:gd name="connsiteX5" fmla="*/ 477010 w 2692854"/>
              <a:gd name="connsiteY5" fmla="*/ 219996 h 1431302"/>
              <a:gd name="connsiteX6" fmla="*/ 0 w 2692854"/>
              <a:gd name="connsiteY6" fmla="*/ 0 h 1431302"/>
              <a:gd name="connsiteX0" fmla="*/ 0 w 2692854"/>
              <a:gd name="connsiteY0" fmla="*/ 3175 h 1434477"/>
              <a:gd name="connsiteX1" fmla="*/ 865025 w 2692854"/>
              <a:gd name="connsiteY1" fmla="*/ 0 h 1434477"/>
              <a:gd name="connsiteX2" fmla="*/ 2482718 w 2692854"/>
              <a:gd name="connsiteY2" fmla="*/ 1228172 h 1434477"/>
              <a:gd name="connsiteX3" fmla="*/ 2692854 w 2692854"/>
              <a:gd name="connsiteY3" fmla="*/ 1434477 h 1434477"/>
              <a:gd name="connsiteX4" fmla="*/ 2637616 w 2692854"/>
              <a:gd name="connsiteY4" fmla="*/ 1398519 h 1434477"/>
              <a:gd name="connsiteX5" fmla="*/ 477010 w 2692854"/>
              <a:gd name="connsiteY5" fmla="*/ 223171 h 1434477"/>
              <a:gd name="connsiteX6" fmla="*/ 0 w 2692854"/>
              <a:gd name="connsiteY6" fmla="*/ 3175 h 1434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92854" h="1434477">
                <a:moveTo>
                  <a:pt x="0" y="3175"/>
                </a:moveTo>
                <a:lnTo>
                  <a:pt x="865025" y="0"/>
                </a:lnTo>
                <a:cubicBezTo>
                  <a:pt x="1340750" y="320234"/>
                  <a:pt x="1967188" y="748716"/>
                  <a:pt x="2482718" y="1228172"/>
                </a:cubicBezTo>
                <a:lnTo>
                  <a:pt x="2692854" y="1434477"/>
                </a:lnTo>
                <a:lnTo>
                  <a:pt x="2637616" y="1398519"/>
                </a:lnTo>
                <a:cubicBezTo>
                  <a:pt x="2338709" y="1207951"/>
                  <a:pt x="1470347" y="700365"/>
                  <a:pt x="477010" y="223171"/>
                </a:cubicBezTo>
                <a:lnTo>
                  <a:pt x="0" y="3175"/>
                </a:lnTo>
                <a:close/>
              </a:path>
            </a:pathLst>
          </a:custGeom>
          <a:solidFill>
            <a:srgbClr val="31302F"/>
          </a:solidFill>
          <a:ln>
            <a:noFill/>
          </a:ln>
          <a:effectLst>
            <a:outerShdw blurRad="50800" dist="50800" dir="5400000" sx="1000" sy="1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userDrawn="1"/>
        </p:nvSpPr>
        <p:spPr>
          <a:xfrm>
            <a:off x="5762543" y="1434466"/>
            <a:ext cx="1219532" cy="5429884"/>
          </a:xfrm>
          <a:custGeom>
            <a:avLst/>
            <a:gdLst>
              <a:gd name="connsiteX0" fmla="*/ 1219502 w 1219532"/>
              <a:gd name="connsiteY0" fmla="*/ 0 h 5429884"/>
              <a:gd name="connsiteX1" fmla="*/ 1219532 w 1219532"/>
              <a:gd name="connsiteY1" fmla="*/ 30 h 5429884"/>
              <a:gd name="connsiteX2" fmla="*/ 617437 w 1219532"/>
              <a:gd name="connsiteY2" fmla="*/ 5429884 h 5429884"/>
              <a:gd name="connsiteX3" fmla="*/ 0 w 1219532"/>
              <a:gd name="connsiteY3" fmla="*/ 5428857 h 5429884"/>
              <a:gd name="connsiteX4" fmla="*/ 0 w 1219532"/>
              <a:gd name="connsiteY4" fmla="*/ 5423534 h 5429884"/>
              <a:gd name="connsiteX5" fmla="*/ 9526 w 1219532"/>
              <a:gd name="connsiteY5" fmla="*/ 5423534 h 5429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32" h="5429884">
                <a:moveTo>
                  <a:pt x="1219502" y="0"/>
                </a:moveTo>
                <a:lnTo>
                  <a:pt x="1219532" y="30"/>
                </a:lnTo>
                <a:lnTo>
                  <a:pt x="617437" y="5429884"/>
                </a:lnTo>
                <a:lnTo>
                  <a:pt x="0" y="5428857"/>
                </a:lnTo>
                <a:lnTo>
                  <a:pt x="0" y="5423534"/>
                </a:lnTo>
                <a:lnTo>
                  <a:pt x="9526" y="5423534"/>
                </a:lnTo>
                <a:close/>
              </a:path>
            </a:pathLst>
          </a:custGeom>
          <a:solidFill>
            <a:srgbClr val="4F4E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3"/>
          <p:cNvSpPr>
            <a:spLocks noGrp="1"/>
          </p:cNvSpPr>
          <p:nvPr>
            <p:ph type="pic" sz="quarter" idx="15" hasCustomPrompt="1"/>
          </p:nvPr>
        </p:nvSpPr>
        <p:spPr>
          <a:xfrm>
            <a:off x="5154997" y="-3601"/>
            <a:ext cx="4012145" cy="6877548"/>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2000 h 10000"/>
              <a:gd name="connsiteX1" fmla="*/ 16 w 10000"/>
              <a:gd name="connsiteY1" fmla="*/ 29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3638 w 10000"/>
              <a:gd name="connsiteY0" fmla="*/ 2129 h 10000"/>
              <a:gd name="connsiteX1" fmla="*/ 16 w 10000"/>
              <a:gd name="connsiteY1" fmla="*/ 29 h 10000"/>
              <a:gd name="connsiteX2" fmla="*/ 10000 w 10000"/>
              <a:gd name="connsiteY2" fmla="*/ 0 h 10000"/>
              <a:gd name="connsiteX3" fmla="*/ 10000 w 10000"/>
              <a:gd name="connsiteY3" fmla="*/ 10000 h 10000"/>
              <a:gd name="connsiteX4" fmla="*/ 0 w 10000"/>
              <a:gd name="connsiteY4" fmla="*/ 10000 h 10000"/>
              <a:gd name="connsiteX5" fmla="*/ 3638 w 10000"/>
              <a:gd name="connsiteY5" fmla="*/ 2129 h 10000"/>
              <a:gd name="connsiteX0" fmla="*/ 3623 w 9985"/>
              <a:gd name="connsiteY0" fmla="*/ 2129 h 10014"/>
              <a:gd name="connsiteX1" fmla="*/ 1 w 9985"/>
              <a:gd name="connsiteY1" fmla="*/ 29 h 10014"/>
              <a:gd name="connsiteX2" fmla="*/ 9985 w 9985"/>
              <a:gd name="connsiteY2" fmla="*/ 0 h 10014"/>
              <a:gd name="connsiteX3" fmla="*/ 9985 w 9985"/>
              <a:gd name="connsiteY3" fmla="*/ 10000 h 10014"/>
              <a:gd name="connsiteX4" fmla="*/ 2378 w 9985"/>
              <a:gd name="connsiteY4" fmla="*/ 10014 h 10014"/>
              <a:gd name="connsiteX5" fmla="*/ 3623 w 9985"/>
              <a:gd name="connsiteY5" fmla="*/ 2129 h 10014"/>
              <a:gd name="connsiteX0" fmla="*/ 3628 w 10000"/>
              <a:gd name="connsiteY0" fmla="*/ 2126 h 9986"/>
              <a:gd name="connsiteX1" fmla="*/ 1 w 10000"/>
              <a:gd name="connsiteY1" fmla="*/ 29 h 9986"/>
              <a:gd name="connsiteX2" fmla="*/ 10000 w 10000"/>
              <a:gd name="connsiteY2" fmla="*/ 0 h 9986"/>
              <a:gd name="connsiteX3" fmla="*/ 10000 w 10000"/>
              <a:gd name="connsiteY3" fmla="*/ 9986 h 9986"/>
              <a:gd name="connsiteX4" fmla="*/ 2402 w 10000"/>
              <a:gd name="connsiteY4" fmla="*/ 9981 h 9986"/>
              <a:gd name="connsiteX5" fmla="*/ 3628 w 10000"/>
              <a:gd name="connsiteY5" fmla="*/ 2126 h 9986"/>
              <a:gd name="connsiteX0" fmla="*/ 3601 w 10000"/>
              <a:gd name="connsiteY0" fmla="*/ 2095 h 10000"/>
              <a:gd name="connsiteX1" fmla="*/ 1 w 10000"/>
              <a:gd name="connsiteY1" fmla="*/ 29 h 10000"/>
              <a:gd name="connsiteX2" fmla="*/ 10000 w 10000"/>
              <a:gd name="connsiteY2" fmla="*/ 0 h 10000"/>
              <a:gd name="connsiteX3" fmla="*/ 10000 w 10000"/>
              <a:gd name="connsiteY3" fmla="*/ 10000 h 10000"/>
              <a:gd name="connsiteX4" fmla="*/ 2402 w 10000"/>
              <a:gd name="connsiteY4" fmla="*/ 9995 h 10000"/>
              <a:gd name="connsiteX5" fmla="*/ 3601 w 10000"/>
              <a:gd name="connsiteY5" fmla="*/ 2095 h 10000"/>
              <a:gd name="connsiteX0" fmla="*/ 3601 w 10000"/>
              <a:gd name="connsiteY0" fmla="*/ 2095 h 10000"/>
              <a:gd name="connsiteX1" fmla="*/ 1 w 10000"/>
              <a:gd name="connsiteY1" fmla="*/ 9 h 10000"/>
              <a:gd name="connsiteX2" fmla="*/ 10000 w 10000"/>
              <a:gd name="connsiteY2" fmla="*/ 0 h 10000"/>
              <a:gd name="connsiteX3" fmla="*/ 10000 w 10000"/>
              <a:gd name="connsiteY3" fmla="*/ 10000 h 10000"/>
              <a:gd name="connsiteX4" fmla="*/ 2402 w 10000"/>
              <a:gd name="connsiteY4" fmla="*/ 9995 h 10000"/>
              <a:gd name="connsiteX5" fmla="*/ 3601 w 10000"/>
              <a:gd name="connsiteY5" fmla="*/ 2095 h 10000"/>
              <a:gd name="connsiteX0" fmla="*/ 3601 w 10000"/>
              <a:gd name="connsiteY0" fmla="*/ 2096 h 10001"/>
              <a:gd name="connsiteX1" fmla="*/ 1 w 10000"/>
              <a:gd name="connsiteY1" fmla="*/ 0 h 10001"/>
              <a:gd name="connsiteX2" fmla="*/ 10000 w 10000"/>
              <a:gd name="connsiteY2" fmla="*/ 1 h 10001"/>
              <a:gd name="connsiteX3" fmla="*/ 10000 w 10000"/>
              <a:gd name="connsiteY3" fmla="*/ 10001 h 10001"/>
              <a:gd name="connsiteX4" fmla="*/ 2402 w 10000"/>
              <a:gd name="connsiteY4" fmla="*/ 9996 h 10001"/>
              <a:gd name="connsiteX5" fmla="*/ 3601 w 10000"/>
              <a:gd name="connsiteY5" fmla="*/ 2096 h 10001"/>
              <a:gd name="connsiteX0" fmla="*/ 3600 w 9999"/>
              <a:gd name="connsiteY0" fmla="*/ 2096 h 10001"/>
              <a:gd name="connsiteX1" fmla="*/ 0 w 9999"/>
              <a:gd name="connsiteY1" fmla="*/ 0 h 10001"/>
              <a:gd name="connsiteX2" fmla="*/ 9999 w 9999"/>
              <a:gd name="connsiteY2" fmla="*/ 1 h 10001"/>
              <a:gd name="connsiteX3" fmla="*/ 9999 w 9999"/>
              <a:gd name="connsiteY3" fmla="*/ 10001 h 10001"/>
              <a:gd name="connsiteX4" fmla="*/ 2401 w 9999"/>
              <a:gd name="connsiteY4" fmla="*/ 9996 h 10001"/>
              <a:gd name="connsiteX5" fmla="*/ 3600 w 9999"/>
              <a:gd name="connsiteY5" fmla="*/ 2096 h 10001"/>
              <a:gd name="connsiteX0" fmla="*/ 3600 w 10000"/>
              <a:gd name="connsiteY0" fmla="*/ 2096 h 10000"/>
              <a:gd name="connsiteX1" fmla="*/ 0 w 10000"/>
              <a:gd name="connsiteY1" fmla="*/ 0 h 10000"/>
              <a:gd name="connsiteX2" fmla="*/ 10000 w 10000"/>
              <a:gd name="connsiteY2" fmla="*/ 1 h 10000"/>
              <a:gd name="connsiteX3" fmla="*/ 10000 w 10000"/>
              <a:gd name="connsiteY3" fmla="*/ 10000 h 10000"/>
              <a:gd name="connsiteX4" fmla="*/ 2401 w 10000"/>
              <a:gd name="connsiteY4" fmla="*/ 9995 h 10000"/>
              <a:gd name="connsiteX5" fmla="*/ 3600 w 10000"/>
              <a:gd name="connsiteY5" fmla="*/ 2096 h 10000"/>
              <a:gd name="connsiteX0" fmla="*/ 3613 w 10013"/>
              <a:gd name="connsiteY0" fmla="*/ 2095 h 9999"/>
              <a:gd name="connsiteX1" fmla="*/ 0 w 10013"/>
              <a:gd name="connsiteY1" fmla="*/ 4 h 9999"/>
              <a:gd name="connsiteX2" fmla="*/ 10013 w 10013"/>
              <a:gd name="connsiteY2" fmla="*/ 0 h 9999"/>
              <a:gd name="connsiteX3" fmla="*/ 10013 w 10013"/>
              <a:gd name="connsiteY3" fmla="*/ 9999 h 9999"/>
              <a:gd name="connsiteX4" fmla="*/ 2414 w 10013"/>
              <a:gd name="connsiteY4" fmla="*/ 9994 h 9999"/>
              <a:gd name="connsiteX5" fmla="*/ 3613 w 10013"/>
              <a:gd name="connsiteY5" fmla="*/ 2095 h 9999"/>
              <a:gd name="connsiteX0" fmla="*/ 3608 w 10000"/>
              <a:gd name="connsiteY0" fmla="*/ 2091 h 9996"/>
              <a:gd name="connsiteX1" fmla="*/ 0 w 10000"/>
              <a:gd name="connsiteY1" fmla="*/ 0 h 9996"/>
              <a:gd name="connsiteX2" fmla="*/ 7348 w 10000"/>
              <a:gd name="connsiteY2" fmla="*/ 9 h 9996"/>
              <a:gd name="connsiteX3" fmla="*/ 10000 w 10000"/>
              <a:gd name="connsiteY3" fmla="*/ 9996 h 9996"/>
              <a:gd name="connsiteX4" fmla="*/ 2411 w 10000"/>
              <a:gd name="connsiteY4" fmla="*/ 9991 h 9996"/>
              <a:gd name="connsiteX5" fmla="*/ 3608 w 10000"/>
              <a:gd name="connsiteY5" fmla="*/ 2091 h 9996"/>
              <a:gd name="connsiteX0" fmla="*/ 3608 w 10000"/>
              <a:gd name="connsiteY0" fmla="*/ 2092 h 10000"/>
              <a:gd name="connsiteX1" fmla="*/ 0 w 10000"/>
              <a:gd name="connsiteY1" fmla="*/ 0 h 10000"/>
              <a:gd name="connsiteX2" fmla="*/ 7921 w 10000"/>
              <a:gd name="connsiteY2" fmla="*/ 9 h 10000"/>
              <a:gd name="connsiteX3" fmla="*/ 10000 w 10000"/>
              <a:gd name="connsiteY3" fmla="*/ 10000 h 10000"/>
              <a:gd name="connsiteX4" fmla="*/ 2411 w 10000"/>
              <a:gd name="connsiteY4" fmla="*/ 9995 h 10000"/>
              <a:gd name="connsiteX5" fmla="*/ 3608 w 10000"/>
              <a:gd name="connsiteY5" fmla="*/ 2092 h 10000"/>
              <a:gd name="connsiteX0" fmla="*/ 3608 w 7921"/>
              <a:gd name="connsiteY0" fmla="*/ 2092 h 9995"/>
              <a:gd name="connsiteX1" fmla="*/ 0 w 7921"/>
              <a:gd name="connsiteY1" fmla="*/ 0 h 9995"/>
              <a:gd name="connsiteX2" fmla="*/ 7921 w 7921"/>
              <a:gd name="connsiteY2" fmla="*/ 9 h 9995"/>
              <a:gd name="connsiteX3" fmla="*/ 7420 w 7921"/>
              <a:gd name="connsiteY3" fmla="*/ 9974 h 9995"/>
              <a:gd name="connsiteX4" fmla="*/ 2411 w 7921"/>
              <a:gd name="connsiteY4" fmla="*/ 9995 h 9995"/>
              <a:gd name="connsiteX5" fmla="*/ 3608 w 7921"/>
              <a:gd name="connsiteY5" fmla="*/ 2092 h 9995"/>
              <a:gd name="connsiteX0" fmla="*/ 4555 w 10024"/>
              <a:gd name="connsiteY0" fmla="*/ 2093 h 10019"/>
              <a:gd name="connsiteX1" fmla="*/ 0 w 10024"/>
              <a:gd name="connsiteY1" fmla="*/ 0 h 10019"/>
              <a:gd name="connsiteX2" fmla="*/ 10000 w 10024"/>
              <a:gd name="connsiteY2" fmla="*/ 9 h 10019"/>
              <a:gd name="connsiteX3" fmla="*/ 10024 w 10024"/>
              <a:gd name="connsiteY3" fmla="*/ 10019 h 10019"/>
              <a:gd name="connsiteX4" fmla="*/ 3044 w 10024"/>
              <a:gd name="connsiteY4" fmla="*/ 10000 h 10019"/>
              <a:gd name="connsiteX5" fmla="*/ 4555 w 10024"/>
              <a:gd name="connsiteY5" fmla="*/ 2093 h 10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4" h="10019">
                <a:moveTo>
                  <a:pt x="4555" y="2093"/>
                </a:moveTo>
                <a:cubicBezTo>
                  <a:pt x="3391" y="1363"/>
                  <a:pt x="1216" y="491"/>
                  <a:pt x="0" y="0"/>
                </a:cubicBezTo>
                <a:lnTo>
                  <a:pt x="10000" y="9"/>
                </a:lnTo>
                <a:cubicBezTo>
                  <a:pt x="10008" y="3346"/>
                  <a:pt x="10016" y="6682"/>
                  <a:pt x="10024" y="10019"/>
                </a:cubicBezTo>
                <a:lnTo>
                  <a:pt x="3044" y="10000"/>
                </a:lnTo>
                <a:lnTo>
                  <a:pt x="4555" y="2093"/>
                </a:lnTo>
                <a:close/>
              </a:path>
            </a:pathLst>
          </a:custGeom>
          <a:solidFill>
            <a:schemeClr val="bg1">
              <a:lumMod val="75000"/>
            </a:schemeClr>
          </a:solidFill>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stStyle>
          <a:p>
            <a:r>
              <a:rPr lang="en-US"/>
              <a:t>Click icon below to add picture</a:t>
            </a:r>
          </a:p>
          <a:p>
            <a:endParaRPr lang="en-US"/>
          </a:p>
        </p:txBody>
      </p:sp>
    </p:spTree>
    <p:extLst>
      <p:ext uri="{BB962C8B-B14F-4D97-AF65-F5344CB8AC3E}">
        <p14:creationId xmlns:p14="http://schemas.microsoft.com/office/powerpoint/2010/main" val="15511628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 with image left 1">
    <p:bg>
      <p:bgPr>
        <a:solidFill>
          <a:schemeClr val="bg1"/>
        </a:solidFill>
        <a:effectLst/>
      </p:bgPr>
    </p:bg>
    <p:spTree>
      <p:nvGrpSpPr>
        <p:cNvPr id="1" name=""/>
        <p:cNvGrpSpPr/>
        <p:nvPr/>
      </p:nvGrpSpPr>
      <p:grpSpPr>
        <a:xfrm>
          <a:off x="0" y="0"/>
          <a:ext cx="0" cy="0"/>
          <a:chOff x="0" y="0"/>
          <a:chExt cx="0" cy="0"/>
        </a:xfrm>
      </p:grpSpPr>
      <p:sp>
        <p:nvSpPr>
          <p:cNvPr id="11" name="Text Placeholder 12"/>
          <p:cNvSpPr>
            <a:spLocks noGrp="1"/>
          </p:cNvSpPr>
          <p:nvPr>
            <p:ph type="body" sz="quarter" idx="11" hasCustomPrompt="1"/>
          </p:nvPr>
        </p:nvSpPr>
        <p:spPr>
          <a:xfrm>
            <a:off x="4098464" y="1177025"/>
            <a:ext cx="4173527" cy="476034"/>
          </a:xfrm>
          <a:prstGeom prst="rect">
            <a:avLst/>
          </a:prstGeom>
        </p:spPr>
        <p:txBody>
          <a:bodyPr>
            <a:noAutofit/>
          </a:bodyPr>
          <a:lstStyle>
            <a:lvl1pPr marL="0" indent="0">
              <a:buNone/>
              <a:defRPr sz="3200" b="1" i="0" spc="-100" baseline="0">
                <a:solidFill>
                  <a:srgbClr val="31302F"/>
                </a:solidFill>
                <a:latin typeface="Arial" charset="0"/>
                <a:ea typeface="Arial" charset="0"/>
                <a:cs typeface="Arial" charset="0"/>
              </a:defRPr>
            </a:lvl1pPr>
          </a:lstStyle>
          <a:p>
            <a:pPr lvl="0"/>
            <a:r>
              <a:rPr lang="en-US"/>
              <a:t>Headline goes here</a:t>
            </a:r>
          </a:p>
        </p:txBody>
      </p:sp>
      <p:sp>
        <p:nvSpPr>
          <p:cNvPr id="12" name="Text Placeholder 12"/>
          <p:cNvSpPr>
            <a:spLocks noGrp="1"/>
          </p:cNvSpPr>
          <p:nvPr>
            <p:ph type="body" sz="quarter" idx="12" hasCustomPrompt="1"/>
          </p:nvPr>
        </p:nvSpPr>
        <p:spPr>
          <a:xfrm>
            <a:off x="4098464" y="1653058"/>
            <a:ext cx="4408918"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sp>
        <p:nvSpPr>
          <p:cNvPr id="22" name="Text Placeholder 12"/>
          <p:cNvSpPr>
            <a:spLocks noGrp="1"/>
          </p:cNvSpPr>
          <p:nvPr>
            <p:ph type="body" sz="quarter" idx="13" hasCustomPrompt="1"/>
          </p:nvPr>
        </p:nvSpPr>
        <p:spPr>
          <a:xfrm>
            <a:off x="4098464" y="2423063"/>
            <a:ext cx="4408918" cy="2817273"/>
          </a:xfrm>
          <a:prstGeom prst="rect">
            <a:avLst/>
          </a:prstGeom>
        </p:spPr>
        <p:txBody>
          <a:bodyPr>
            <a:noAutofit/>
          </a:bodyPr>
          <a:lstStyle>
            <a:lvl1pPr marL="285750" indent="-285750">
              <a:lnSpc>
                <a:spcPct val="100000"/>
              </a:lnSpc>
              <a:spcBef>
                <a:spcPts val="0"/>
              </a:spcBef>
              <a:buFont typeface="Arial" charset="0"/>
              <a:buChar char="•"/>
              <a:defRPr sz="1600" b="0" i="0" spc="0" baseline="0">
                <a:solidFill>
                  <a:schemeClr val="tx1">
                    <a:lumMod val="75000"/>
                    <a:lumOff val="25000"/>
                  </a:schemeClr>
                </a:solidFill>
                <a:latin typeface="Arial" charset="0"/>
                <a:ea typeface="Arial" charset="0"/>
                <a:cs typeface="Arial" charset="0"/>
              </a:defRPr>
            </a:lvl1pPr>
          </a:lstStyle>
          <a:p>
            <a:pPr lvl="0"/>
            <a:r>
              <a:rPr lang="en-US"/>
              <a:t>Text goes here</a:t>
            </a:r>
          </a:p>
        </p:txBody>
      </p:sp>
      <p:grpSp>
        <p:nvGrpSpPr>
          <p:cNvPr id="3" name="Group 2"/>
          <p:cNvGrpSpPr/>
          <p:nvPr userDrawn="1"/>
        </p:nvGrpSpPr>
        <p:grpSpPr>
          <a:xfrm flipH="1">
            <a:off x="1814976" y="383492"/>
            <a:ext cx="3338804" cy="6474508"/>
            <a:chOff x="4000590" y="374206"/>
            <a:chExt cx="3338804" cy="6474508"/>
          </a:xfrm>
        </p:grpSpPr>
        <p:sp>
          <p:nvSpPr>
            <p:cNvPr id="13" name="TextBox 12"/>
            <p:cNvSpPr txBox="1">
              <a:spLocks/>
            </p:cNvSpPr>
            <p:nvPr userDrawn="1"/>
          </p:nvSpPr>
          <p:spPr>
            <a:xfrm rot="1859265">
              <a:off x="4000590" y="374206"/>
              <a:ext cx="3212460" cy="1920108"/>
            </a:xfrm>
            <a:custGeom>
              <a:avLst/>
              <a:gdLst>
                <a:gd name="connsiteX0" fmla="*/ 0 w 3212460"/>
                <a:gd name="connsiteY0" fmla="*/ 368316 h 1920108"/>
                <a:gd name="connsiteX1" fmla="*/ 613277 w 3212460"/>
                <a:gd name="connsiteY1" fmla="*/ 0 h 1920108"/>
                <a:gd name="connsiteX2" fmla="*/ 815519 w 3212460"/>
                <a:gd name="connsiteY2" fmla="*/ 72065 h 1920108"/>
                <a:gd name="connsiteX3" fmla="*/ 3156027 w 3212460"/>
                <a:gd name="connsiteY3" fmla="*/ 1843776 h 1920108"/>
                <a:gd name="connsiteX4" fmla="*/ 3212460 w 3212460"/>
                <a:gd name="connsiteY4" fmla="*/ 1920108 h 1920108"/>
                <a:gd name="connsiteX5" fmla="*/ 3017940 w 3212460"/>
                <a:gd name="connsiteY5" fmla="*/ 1735571 h 1920108"/>
                <a:gd name="connsiteX6" fmla="*/ 56031 w 3212460"/>
                <a:gd name="connsiteY6" fmla="*/ 374148 h 1920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2460" h="1920108">
                  <a:moveTo>
                    <a:pt x="0" y="368316"/>
                  </a:moveTo>
                  <a:lnTo>
                    <a:pt x="613277" y="0"/>
                  </a:lnTo>
                  <a:lnTo>
                    <a:pt x="815519" y="72065"/>
                  </a:lnTo>
                  <a:cubicBezTo>
                    <a:pt x="1739867" y="437366"/>
                    <a:pt x="2527752" y="1040228"/>
                    <a:pt x="3156027" y="1843776"/>
                  </a:cubicBezTo>
                  <a:lnTo>
                    <a:pt x="3212460" y="1920108"/>
                  </a:lnTo>
                  <a:lnTo>
                    <a:pt x="3017940" y="1735571"/>
                  </a:lnTo>
                  <a:cubicBezTo>
                    <a:pt x="2192531" y="995908"/>
                    <a:pt x="1193572" y="525963"/>
                    <a:pt x="56031" y="374148"/>
                  </a:cubicBezTo>
                  <a:close/>
                </a:path>
              </a:pathLst>
            </a:custGeom>
            <a:solidFill>
              <a:srgbClr val="31302F"/>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p>
          </p:txBody>
        </p:sp>
        <p:sp>
          <p:nvSpPr>
            <p:cNvPr id="15" name="TextBox 14"/>
            <p:cNvSpPr txBox="1">
              <a:spLocks/>
            </p:cNvSpPr>
            <p:nvPr userDrawn="1"/>
          </p:nvSpPr>
          <p:spPr>
            <a:xfrm rot="1859265">
              <a:off x="5427310" y="3217352"/>
              <a:ext cx="1912084" cy="3631362"/>
            </a:xfrm>
            <a:custGeom>
              <a:avLst/>
              <a:gdLst>
                <a:gd name="connsiteX0" fmla="*/ 0 w 1912084"/>
                <a:gd name="connsiteY0" fmla="*/ 0 h 3631362"/>
                <a:gd name="connsiteX1" fmla="*/ 47861 w 1912084"/>
                <a:gd name="connsiteY1" fmla="*/ 45405 h 3631362"/>
                <a:gd name="connsiteX2" fmla="*/ 1889805 w 1912084"/>
                <a:gd name="connsiteY2" fmla="*/ 3291102 h 3631362"/>
                <a:gd name="connsiteX3" fmla="*/ 1912084 w 1912084"/>
                <a:gd name="connsiteY3" fmla="*/ 3370304 h 3631362"/>
                <a:gd name="connsiteX4" fmla="*/ 1477400 w 1912084"/>
                <a:gd name="connsiteY4" fmla="*/ 3631362 h 3631362"/>
                <a:gd name="connsiteX5" fmla="*/ 1472304 w 1912084"/>
                <a:gd name="connsiteY5" fmla="*/ 3599174 h 3631362"/>
                <a:gd name="connsiteX6" fmla="*/ 147049 w 1912084"/>
                <a:gd name="connsiteY6" fmla="*/ 198900 h 3631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2084" h="3631362">
                  <a:moveTo>
                    <a:pt x="0" y="0"/>
                  </a:moveTo>
                  <a:lnTo>
                    <a:pt x="47861" y="45405"/>
                  </a:lnTo>
                  <a:cubicBezTo>
                    <a:pt x="862909" y="863313"/>
                    <a:pt x="1489673" y="1962910"/>
                    <a:pt x="1889805" y="3291102"/>
                  </a:cubicBezTo>
                  <a:lnTo>
                    <a:pt x="1912084" y="3370304"/>
                  </a:lnTo>
                  <a:lnTo>
                    <a:pt x="1477400" y="3631362"/>
                  </a:lnTo>
                  <a:lnTo>
                    <a:pt x="1472304" y="3599174"/>
                  </a:lnTo>
                  <a:cubicBezTo>
                    <a:pt x="1240507" y="2266284"/>
                    <a:pt x="788947" y="1117232"/>
                    <a:pt x="147049" y="198900"/>
                  </a:cubicBezTo>
                  <a:close/>
                </a:path>
              </a:pathLst>
            </a:custGeom>
            <a:solidFill>
              <a:srgbClr val="4F4E4D"/>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p>
          </p:txBody>
        </p:sp>
      </p:grpSp>
      <p:sp>
        <p:nvSpPr>
          <p:cNvPr id="6" name="Picture Placeholder 5"/>
          <p:cNvSpPr>
            <a:spLocks noGrp="1"/>
          </p:cNvSpPr>
          <p:nvPr>
            <p:ph type="pic" sz="quarter" idx="14" hasCustomPrompt="1"/>
          </p:nvPr>
        </p:nvSpPr>
        <p:spPr>
          <a:xfrm>
            <a:off x="0" y="0"/>
            <a:ext cx="3913142" cy="6861586"/>
          </a:xfrm>
          <a:custGeom>
            <a:avLst/>
            <a:gdLst>
              <a:gd name="connsiteX0" fmla="*/ 0 w 3348038"/>
              <a:gd name="connsiteY0" fmla="*/ 0 h 6858000"/>
              <a:gd name="connsiteX1" fmla="*/ 2790021 w 3348038"/>
              <a:gd name="connsiteY1" fmla="*/ 0 h 6858000"/>
              <a:gd name="connsiteX2" fmla="*/ 3348038 w 3348038"/>
              <a:gd name="connsiteY2" fmla="*/ 558017 h 6858000"/>
              <a:gd name="connsiteX3" fmla="*/ 3348038 w 3348038"/>
              <a:gd name="connsiteY3" fmla="*/ 6858000 h 6858000"/>
              <a:gd name="connsiteX4" fmla="*/ 0 w 3348038"/>
              <a:gd name="connsiteY4" fmla="*/ 6858000 h 6858000"/>
              <a:gd name="connsiteX5" fmla="*/ 0 w 3348038"/>
              <a:gd name="connsiteY5" fmla="*/ 0 h 6858000"/>
              <a:gd name="connsiteX0" fmla="*/ 0 w 3348038"/>
              <a:gd name="connsiteY0" fmla="*/ 0 h 6858000"/>
              <a:gd name="connsiteX1" fmla="*/ 2790021 w 3348038"/>
              <a:gd name="connsiteY1" fmla="*/ 0 h 6858000"/>
              <a:gd name="connsiteX2" fmla="*/ 3348038 w 3348038"/>
              <a:gd name="connsiteY2" fmla="*/ 558017 h 6858000"/>
              <a:gd name="connsiteX3" fmla="*/ 2771568 w 3348038"/>
              <a:gd name="connsiteY3" fmla="*/ 6858000 h 6858000"/>
              <a:gd name="connsiteX4" fmla="*/ 0 w 3348038"/>
              <a:gd name="connsiteY4" fmla="*/ 6858000 h 6858000"/>
              <a:gd name="connsiteX5" fmla="*/ 0 w 3348038"/>
              <a:gd name="connsiteY5" fmla="*/ 0 h 6858000"/>
              <a:gd name="connsiteX0" fmla="*/ 0 w 2790021"/>
              <a:gd name="connsiteY0" fmla="*/ 0 h 6858000"/>
              <a:gd name="connsiteX1" fmla="*/ 2790021 w 2790021"/>
              <a:gd name="connsiteY1" fmla="*/ 0 h 6858000"/>
              <a:gd name="connsiteX2" fmla="*/ 2652299 w 2790021"/>
              <a:gd name="connsiteY2" fmla="*/ 2963286 h 6858000"/>
              <a:gd name="connsiteX3" fmla="*/ 2771568 w 2790021"/>
              <a:gd name="connsiteY3" fmla="*/ 6858000 h 6858000"/>
              <a:gd name="connsiteX4" fmla="*/ 0 w 2790021"/>
              <a:gd name="connsiteY4" fmla="*/ 6858000 h 6858000"/>
              <a:gd name="connsiteX5" fmla="*/ 0 w 2790021"/>
              <a:gd name="connsiteY5" fmla="*/ 0 h 6858000"/>
              <a:gd name="connsiteX0" fmla="*/ 0 w 3913142"/>
              <a:gd name="connsiteY0" fmla="*/ 0 h 6858000"/>
              <a:gd name="connsiteX1" fmla="*/ 3913142 w 3913142"/>
              <a:gd name="connsiteY1" fmla="*/ 0 h 6858000"/>
              <a:gd name="connsiteX2" fmla="*/ 2652299 w 3913142"/>
              <a:gd name="connsiteY2" fmla="*/ 2963286 h 6858000"/>
              <a:gd name="connsiteX3" fmla="*/ 2771568 w 3913142"/>
              <a:gd name="connsiteY3" fmla="*/ 6858000 h 6858000"/>
              <a:gd name="connsiteX4" fmla="*/ 0 w 3913142"/>
              <a:gd name="connsiteY4" fmla="*/ 6858000 h 6858000"/>
              <a:gd name="connsiteX5" fmla="*/ 0 w 3913142"/>
              <a:gd name="connsiteY5" fmla="*/ 0 h 6858000"/>
              <a:gd name="connsiteX0" fmla="*/ 0 w 3913142"/>
              <a:gd name="connsiteY0" fmla="*/ 0 h 6858000"/>
              <a:gd name="connsiteX1" fmla="*/ 3913142 w 3913142"/>
              <a:gd name="connsiteY1" fmla="*/ 0 h 6858000"/>
              <a:gd name="connsiteX2" fmla="*/ 2652299 w 3913142"/>
              <a:gd name="connsiteY2" fmla="*/ 2963286 h 6858000"/>
              <a:gd name="connsiteX3" fmla="*/ 2771568 w 3913142"/>
              <a:gd name="connsiteY3" fmla="*/ 6858000 h 6858000"/>
              <a:gd name="connsiteX4" fmla="*/ 0 w 3913142"/>
              <a:gd name="connsiteY4" fmla="*/ 6858000 h 6858000"/>
              <a:gd name="connsiteX5" fmla="*/ 0 w 3913142"/>
              <a:gd name="connsiteY5" fmla="*/ 0 h 6858000"/>
              <a:gd name="connsiteX0" fmla="*/ 0 w 3913142"/>
              <a:gd name="connsiteY0" fmla="*/ 0 h 6858000"/>
              <a:gd name="connsiteX1" fmla="*/ 3913142 w 3913142"/>
              <a:gd name="connsiteY1" fmla="*/ 0 h 6858000"/>
              <a:gd name="connsiteX2" fmla="*/ 2664999 w 3913142"/>
              <a:gd name="connsiteY2" fmla="*/ 2988686 h 6858000"/>
              <a:gd name="connsiteX3" fmla="*/ 2771568 w 3913142"/>
              <a:gd name="connsiteY3" fmla="*/ 6858000 h 6858000"/>
              <a:gd name="connsiteX4" fmla="*/ 0 w 3913142"/>
              <a:gd name="connsiteY4" fmla="*/ 6858000 h 6858000"/>
              <a:gd name="connsiteX5" fmla="*/ 0 w 3913142"/>
              <a:gd name="connsiteY5" fmla="*/ 0 h 6858000"/>
              <a:gd name="connsiteX0" fmla="*/ 0 w 3913142"/>
              <a:gd name="connsiteY0" fmla="*/ 0 h 6858000"/>
              <a:gd name="connsiteX1" fmla="*/ 3913142 w 3913142"/>
              <a:gd name="connsiteY1" fmla="*/ 0 h 6858000"/>
              <a:gd name="connsiteX2" fmla="*/ 2664999 w 3913142"/>
              <a:gd name="connsiteY2" fmla="*/ 2988686 h 6858000"/>
              <a:gd name="connsiteX3" fmla="*/ 2771568 w 3913142"/>
              <a:gd name="connsiteY3" fmla="*/ 6858000 h 6858000"/>
              <a:gd name="connsiteX4" fmla="*/ 0 w 3913142"/>
              <a:gd name="connsiteY4" fmla="*/ 6858000 h 6858000"/>
              <a:gd name="connsiteX5" fmla="*/ 0 w 3913142"/>
              <a:gd name="connsiteY5" fmla="*/ 0 h 6858000"/>
              <a:gd name="connsiteX0" fmla="*/ 0 w 3913142"/>
              <a:gd name="connsiteY0" fmla="*/ 0 h 6858000"/>
              <a:gd name="connsiteX1" fmla="*/ 3913142 w 3913142"/>
              <a:gd name="connsiteY1" fmla="*/ 0 h 6858000"/>
              <a:gd name="connsiteX2" fmla="*/ 2664999 w 3913142"/>
              <a:gd name="connsiteY2" fmla="*/ 2988686 h 6858000"/>
              <a:gd name="connsiteX3" fmla="*/ 2771568 w 3913142"/>
              <a:gd name="connsiteY3" fmla="*/ 6858000 h 6858000"/>
              <a:gd name="connsiteX4" fmla="*/ 0 w 3913142"/>
              <a:gd name="connsiteY4" fmla="*/ 6858000 h 6858000"/>
              <a:gd name="connsiteX5" fmla="*/ 0 w 3913142"/>
              <a:gd name="connsiteY5" fmla="*/ 0 h 6858000"/>
              <a:gd name="connsiteX0" fmla="*/ 0 w 3913142"/>
              <a:gd name="connsiteY0" fmla="*/ 0 h 6858000"/>
              <a:gd name="connsiteX1" fmla="*/ 3913142 w 3913142"/>
              <a:gd name="connsiteY1" fmla="*/ 0 h 6858000"/>
              <a:gd name="connsiteX2" fmla="*/ 2664999 w 3913142"/>
              <a:gd name="connsiteY2" fmla="*/ 2988686 h 6858000"/>
              <a:gd name="connsiteX3" fmla="*/ 2771568 w 3913142"/>
              <a:gd name="connsiteY3" fmla="*/ 6858000 h 6858000"/>
              <a:gd name="connsiteX4" fmla="*/ 0 w 3913142"/>
              <a:gd name="connsiteY4" fmla="*/ 6858000 h 6858000"/>
              <a:gd name="connsiteX5" fmla="*/ 0 w 3913142"/>
              <a:gd name="connsiteY5" fmla="*/ 0 h 6858000"/>
              <a:gd name="connsiteX0" fmla="*/ 0 w 3913142"/>
              <a:gd name="connsiteY0" fmla="*/ 0 h 6858000"/>
              <a:gd name="connsiteX1" fmla="*/ 3913142 w 3913142"/>
              <a:gd name="connsiteY1" fmla="*/ 0 h 6858000"/>
              <a:gd name="connsiteX2" fmla="*/ 2664999 w 3913142"/>
              <a:gd name="connsiteY2" fmla="*/ 2988686 h 6858000"/>
              <a:gd name="connsiteX3" fmla="*/ 2771568 w 3913142"/>
              <a:gd name="connsiteY3" fmla="*/ 6858000 h 6858000"/>
              <a:gd name="connsiteX4" fmla="*/ 0 w 3913142"/>
              <a:gd name="connsiteY4" fmla="*/ 6858000 h 6858000"/>
              <a:gd name="connsiteX5" fmla="*/ 0 w 3913142"/>
              <a:gd name="connsiteY5" fmla="*/ 0 h 6858000"/>
              <a:gd name="connsiteX0" fmla="*/ 0 w 3913142"/>
              <a:gd name="connsiteY0" fmla="*/ 0 h 6858000"/>
              <a:gd name="connsiteX1" fmla="*/ 3913142 w 3913142"/>
              <a:gd name="connsiteY1" fmla="*/ 0 h 6858000"/>
              <a:gd name="connsiteX2" fmla="*/ 2664999 w 3913142"/>
              <a:gd name="connsiteY2" fmla="*/ 2988686 h 6858000"/>
              <a:gd name="connsiteX3" fmla="*/ 2771568 w 3913142"/>
              <a:gd name="connsiteY3" fmla="*/ 6858000 h 6858000"/>
              <a:gd name="connsiteX4" fmla="*/ 0 w 3913142"/>
              <a:gd name="connsiteY4" fmla="*/ 6858000 h 6858000"/>
              <a:gd name="connsiteX5" fmla="*/ 0 w 3913142"/>
              <a:gd name="connsiteY5" fmla="*/ 0 h 6858000"/>
              <a:gd name="connsiteX0" fmla="*/ 0 w 3913142"/>
              <a:gd name="connsiteY0" fmla="*/ 0 h 6861586"/>
              <a:gd name="connsiteX1" fmla="*/ 3913142 w 3913142"/>
              <a:gd name="connsiteY1" fmla="*/ 0 h 6861586"/>
              <a:gd name="connsiteX2" fmla="*/ 2664999 w 3913142"/>
              <a:gd name="connsiteY2" fmla="*/ 2988686 h 6861586"/>
              <a:gd name="connsiteX3" fmla="*/ 2760811 w 3913142"/>
              <a:gd name="connsiteY3" fmla="*/ 6861586 h 6861586"/>
              <a:gd name="connsiteX4" fmla="*/ 0 w 3913142"/>
              <a:gd name="connsiteY4" fmla="*/ 6858000 h 6861586"/>
              <a:gd name="connsiteX5" fmla="*/ 0 w 3913142"/>
              <a:gd name="connsiteY5" fmla="*/ 0 h 6861586"/>
              <a:gd name="connsiteX0" fmla="*/ 0 w 3913142"/>
              <a:gd name="connsiteY0" fmla="*/ 0 h 6861586"/>
              <a:gd name="connsiteX1" fmla="*/ 3913142 w 3913142"/>
              <a:gd name="connsiteY1" fmla="*/ 0 h 6861586"/>
              <a:gd name="connsiteX2" fmla="*/ 2664999 w 3913142"/>
              <a:gd name="connsiteY2" fmla="*/ 2988686 h 6861586"/>
              <a:gd name="connsiteX3" fmla="*/ 2760811 w 3913142"/>
              <a:gd name="connsiteY3" fmla="*/ 6861586 h 6861586"/>
              <a:gd name="connsiteX4" fmla="*/ 0 w 3913142"/>
              <a:gd name="connsiteY4" fmla="*/ 6858000 h 6861586"/>
              <a:gd name="connsiteX5" fmla="*/ 0 w 3913142"/>
              <a:gd name="connsiteY5" fmla="*/ 0 h 6861586"/>
              <a:gd name="connsiteX0" fmla="*/ 0 w 3913142"/>
              <a:gd name="connsiteY0" fmla="*/ 0 h 6861586"/>
              <a:gd name="connsiteX1" fmla="*/ 3913142 w 3913142"/>
              <a:gd name="connsiteY1" fmla="*/ 0 h 6861586"/>
              <a:gd name="connsiteX2" fmla="*/ 2664999 w 3913142"/>
              <a:gd name="connsiteY2" fmla="*/ 2988686 h 6861586"/>
              <a:gd name="connsiteX3" fmla="*/ 2760811 w 3913142"/>
              <a:gd name="connsiteY3" fmla="*/ 6861586 h 6861586"/>
              <a:gd name="connsiteX4" fmla="*/ 0 w 3913142"/>
              <a:gd name="connsiteY4" fmla="*/ 6858000 h 6861586"/>
              <a:gd name="connsiteX5" fmla="*/ 0 w 3913142"/>
              <a:gd name="connsiteY5" fmla="*/ 0 h 6861586"/>
              <a:gd name="connsiteX0" fmla="*/ 0 w 3913142"/>
              <a:gd name="connsiteY0" fmla="*/ 0 h 6861586"/>
              <a:gd name="connsiteX1" fmla="*/ 3913142 w 3913142"/>
              <a:gd name="connsiteY1" fmla="*/ 0 h 6861586"/>
              <a:gd name="connsiteX2" fmla="*/ 2664999 w 3913142"/>
              <a:gd name="connsiteY2" fmla="*/ 2988686 h 6861586"/>
              <a:gd name="connsiteX3" fmla="*/ 2760811 w 3913142"/>
              <a:gd name="connsiteY3" fmla="*/ 6861586 h 6861586"/>
              <a:gd name="connsiteX4" fmla="*/ 0 w 3913142"/>
              <a:gd name="connsiteY4" fmla="*/ 6858000 h 6861586"/>
              <a:gd name="connsiteX5" fmla="*/ 0 w 3913142"/>
              <a:gd name="connsiteY5" fmla="*/ 0 h 6861586"/>
              <a:gd name="connsiteX0" fmla="*/ 0 w 3913142"/>
              <a:gd name="connsiteY0" fmla="*/ 0 h 6861586"/>
              <a:gd name="connsiteX1" fmla="*/ 3913142 w 3913142"/>
              <a:gd name="connsiteY1" fmla="*/ 0 h 6861586"/>
              <a:gd name="connsiteX2" fmla="*/ 2664999 w 3913142"/>
              <a:gd name="connsiteY2" fmla="*/ 2988686 h 6861586"/>
              <a:gd name="connsiteX3" fmla="*/ 2760811 w 3913142"/>
              <a:gd name="connsiteY3" fmla="*/ 6861586 h 6861586"/>
              <a:gd name="connsiteX4" fmla="*/ 0 w 3913142"/>
              <a:gd name="connsiteY4" fmla="*/ 6858000 h 6861586"/>
              <a:gd name="connsiteX5" fmla="*/ 0 w 3913142"/>
              <a:gd name="connsiteY5" fmla="*/ 0 h 6861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13142" h="6861586">
                <a:moveTo>
                  <a:pt x="0" y="0"/>
                </a:moveTo>
                <a:lnTo>
                  <a:pt x="3913142" y="0"/>
                </a:lnTo>
                <a:cubicBezTo>
                  <a:pt x="2975336" y="1127462"/>
                  <a:pt x="2742380" y="2315249"/>
                  <a:pt x="2664999" y="2988686"/>
                </a:cubicBezTo>
                <a:cubicBezTo>
                  <a:pt x="2392136" y="3959313"/>
                  <a:pt x="2366700" y="5503683"/>
                  <a:pt x="2760811" y="6861586"/>
                </a:cubicBezTo>
                <a:lnTo>
                  <a:pt x="0" y="6858000"/>
                </a:lnTo>
                <a:lnTo>
                  <a:pt x="0" y="0"/>
                </a:lnTo>
                <a:close/>
              </a:path>
            </a:pathLst>
          </a:custGeom>
          <a:solidFill>
            <a:schemeClr val="bg1">
              <a:lumMod val="75000"/>
            </a:schemeClr>
          </a:solidFill>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stStyle>
          <a:p>
            <a:r>
              <a:rPr lang="en-US"/>
              <a:t>Click icon below to add picture</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94782" y="5882633"/>
            <a:ext cx="1170308" cy="646724"/>
          </a:xfrm>
          <a:prstGeom prst="rect">
            <a:avLst/>
          </a:prstGeom>
        </p:spPr>
      </p:pic>
    </p:spTree>
    <p:extLst>
      <p:ext uri="{BB962C8B-B14F-4D97-AF65-F5344CB8AC3E}">
        <p14:creationId xmlns:p14="http://schemas.microsoft.com/office/powerpoint/2010/main" val="1355413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 with image left 2">
    <p:bg>
      <p:bgPr>
        <a:solidFill>
          <a:schemeClr val="bg1"/>
        </a:solidFill>
        <a:effectLst/>
      </p:bgPr>
    </p:bg>
    <p:spTree>
      <p:nvGrpSpPr>
        <p:cNvPr id="1" name=""/>
        <p:cNvGrpSpPr/>
        <p:nvPr/>
      </p:nvGrpSpPr>
      <p:grpSpPr>
        <a:xfrm>
          <a:off x="0" y="0"/>
          <a:ext cx="0" cy="0"/>
          <a:chOff x="0" y="0"/>
          <a:chExt cx="0" cy="0"/>
        </a:xfrm>
      </p:grpSpPr>
      <p:sp>
        <p:nvSpPr>
          <p:cNvPr id="15" name="Freeform 14"/>
          <p:cNvSpPr/>
          <p:nvPr userDrawn="1"/>
        </p:nvSpPr>
        <p:spPr>
          <a:xfrm flipH="1">
            <a:off x="2171560" y="3174"/>
            <a:ext cx="2692854" cy="1434477"/>
          </a:xfrm>
          <a:custGeom>
            <a:avLst/>
            <a:gdLst>
              <a:gd name="connsiteX0" fmla="*/ 0 w 2661104"/>
              <a:gd name="connsiteY0" fmla="*/ 0 h 1418602"/>
              <a:gd name="connsiteX1" fmla="*/ 833275 w 2661104"/>
              <a:gd name="connsiteY1" fmla="*/ 0 h 1418602"/>
              <a:gd name="connsiteX2" fmla="*/ 2450968 w 2661104"/>
              <a:gd name="connsiteY2" fmla="*/ 1212297 h 1418602"/>
              <a:gd name="connsiteX3" fmla="*/ 2661104 w 2661104"/>
              <a:gd name="connsiteY3" fmla="*/ 1418602 h 1418602"/>
              <a:gd name="connsiteX4" fmla="*/ 2605866 w 2661104"/>
              <a:gd name="connsiteY4" fmla="*/ 1382644 h 1418602"/>
              <a:gd name="connsiteX5" fmla="*/ 445260 w 2661104"/>
              <a:gd name="connsiteY5" fmla="*/ 207296 h 1418602"/>
              <a:gd name="connsiteX6" fmla="*/ 0 w 2661104"/>
              <a:gd name="connsiteY6" fmla="*/ 0 h 1418602"/>
              <a:gd name="connsiteX0" fmla="*/ 0 w 2718254"/>
              <a:gd name="connsiteY0" fmla="*/ 0 h 1434477"/>
              <a:gd name="connsiteX1" fmla="*/ 890425 w 2718254"/>
              <a:gd name="connsiteY1" fmla="*/ 15875 h 1434477"/>
              <a:gd name="connsiteX2" fmla="*/ 2508118 w 2718254"/>
              <a:gd name="connsiteY2" fmla="*/ 1228172 h 1434477"/>
              <a:gd name="connsiteX3" fmla="*/ 2718254 w 2718254"/>
              <a:gd name="connsiteY3" fmla="*/ 1434477 h 1434477"/>
              <a:gd name="connsiteX4" fmla="*/ 2663016 w 2718254"/>
              <a:gd name="connsiteY4" fmla="*/ 1398519 h 1434477"/>
              <a:gd name="connsiteX5" fmla="*/ 502410 w 2718254"/>
              <a:gd name="connsiteY5" fmla="*/ 223171 h 1434477"/>
              <a:gd name="connsiteX6" fmla="*/ 0 w 2718254"/>
              <a:gd name="connsiteY6" fmla="*/ 0 h 1434477"/>
              <a:gd name="connsiteX0" fmla="*/ 0 w 2692854"/>
              <a:gd name="connsiteY0" fmla="*/ 0 h 1431302"/>
              <a:gd name="connsiteX1" fmla="*/ 865025 w 2692854"/>
              <a:gd name="connsiteY1" fmla="*/ 12700 h 1431302"/>
              <a:gd name="connsiteX2" fmla="*/ 2482718 w 2692854"/>
              <a:gd name="connsiteY2" fmla="*/ 1224997 h 1431302"/>
              <a:gd name="connsiteX3" fmla="*/ 2692854 w 2692854"/>
              <a:gd name="connsiteY3" fmla="*/ 1431302 h 1431302"/>
              <a:gd name="connsiteX4" fmla="*/ 2637616 w 2692854"/>
              <a:gd name="connsiteY4" fmla="*/ 1395344 h 1431302"/>
              <a:gd name="connsiteX5" fmla="*/ 477010 w 2692854"/>
              <a:gd name="connsiteY5" fmla="*/ 219996 h 1431302"/>
              <a:gd name="connsiteX6" fmla="*/ 0 w 2692854"/>
              <a:gd name="connsiteY6" fmla="*/ 0 h 1431302"/>
              <a:gd name="connsiteX0" fmla="*/ 0 w 2692854"/>
              <a:gd name="connsiteY0" fmla="*/ 3175 h 1434477"/>
              <a:gd name="connsiteX1" fmla="*/ 865025 w 2692854"/>
              <a:gd name="connsiteY1" fmla="*/ 0 h 1434477"/>
              <a:gd name="connsiteX2" fmla="*/ 2482718 w 2692854"/>
              <a:gd name="connsiteY2" fmla="*/ 1228172 h 1434477"/>
              <a:gd name="connsiteX3" fmla="*/ 2692854 w 2692854"/>
              <a:gd name="connsiteY3" fmla="*/ 1434477 h 1434477"/>
              <a:gd name="connsiteX4" fmla="*/ 2637616 w 2692854"/>
              <a:gd name="connsiteY4" fmla="*/ 1398519 h 1434477"/>
              <a:gd name="connsiteX5" fmla="*/ 477010 w 2692854"/>
              <a:gd name="connsiteY5" fmla="*/ 223171 h 1434477"/>
              <a:gd name="connsiteX6" fmla="*/ 0 w 2692854"/>
              <a:gd name="connsiteY6" fmla="*/ 3175 h 1434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92854" h="1434477">
                <a:moveTo>
                  <a:pt x="0" y="3175"/>
                </a:moveTo>
                <a:lnTo>
                  <a:pt x="865025" y="0"/>
                </a:lnTo>
                <a:cubicBezTo>
                  <a:pt x="1340750" y="320234"/>
                  <a:pt x="1967188" y="748716"/>
                  <a:pt x="2482718" y="1228172"/>
                </a:cubicBezTo>
                <a:lnTo>
                  <a:pt x="2692854" y="1434477"/>
                </a:lnTo>
                <a:lnTo>
                  <a:pt x="2637616" y="1398519"/>
                </a:lnTo>
                <a:cubicBezTo>
                  <a:pt x="2338709" y="1207951"/>
                  <a:pt x="1470347" y="700365"/>
                  <a:pt x="477010" y="223171"/>
                </a:cubicBezTo>
                <a:lnTo>
                  <a:pt x="0" y="3175"/>
                </a:lnTo>
                <a:close/>
              </a:path>
            </a:pathLst>
          </a:custGeom>
          <a:solidFill>
            <a:srgbClr val="31302F"/>
          </a:solidFill>
          <a:ln>
            <a:noFill/>
          </a:ln>
          <a:effectLst>
            <a:outerShdw blurRad="50800" dist="50800" dir="5400000" sx="1000" sy="1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userDrawn="1"/>
        </p:nvSpPr>
        <p:spPr>
          <a:xfrm flipH="1">
            <a:off x="2181007" y="1434466"/>
            <a:ext cx="1219532" cy="5429884"/>
          </a:xfrm>
          <a:custGeom>
            <a:avLst/>
            <a:gdLst>
              <a:gd name="connsiteX0" fmla="*/ 1219502 w 1219532"/>
              <a:gd name="connsiteY0" fmla="*/ 0 h 5429884"/>
              <a:gd name="connsiteX1" fmla="*/ 1219532 w 1219532"/>
              <a:gd name="connsiteY1" fmla="*/ 30 h 5429884"/>
              <a:gd name="connsiteX2" fmla="*/ 617437 w 1219532"/>
              <a:gd name="connsiteY2" fmla="*/ 5429884 h 5429884"/>
              <a:gd name="connsiteX3" fmla="*/ 0 w 1219532"/>
              <a:gd name="connsiteY3" fmla="*/ 5428857 h 5429884"/>
              <a:gd name="connsiteX4" fmla="*/ 0 w 1219532"/>
              <a:gd name="connsiteY4" fmla="*/ 5423534 h 5429884"/>
              <a:gd name="connsiteX5" fmla="*/ 9526 w 1219532"/>
              <a:gd name="connsiteY5" fmla="*/ 5423534 h 5429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32" h="5429884">
                <a:moveTo>
                  <a:pt x="1219502" y="0"/>
                </a:moveTo>
                <a:lnTo>
                  <a:pt x="1219532" y="30"/>
                </a:lnTo>
                <a:lnTo>
                  <a:pt x="617437" y="5429884"/>
                </a:lnTo>
                <a:lnTo>
                  <a:pt x="0" y="5428857"/>
                </a:lnTo>
                <a:lnTo>
                  <a:pt x="0" y="5423534"/>
                </a:lnTo>
                <a:lnTo>
                  <a:pt x="9526" y="5423534"/>
                </a:lnTo>
                <a:close/>
              </a:path>
            </a:pathLst>
          </a:custGeom>
          <a:solidFill>
            <a:srgbClr val="4F4E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p:cNvSpPr>
            <a:spLocks noGrp="1"/>
          </p:cNvSpPr>
          <p:nvPr userDrawn="1">
            <p:ph type="pic" sz="quarter" idx="16" hasCustomPrompt="1"/>
          </p:nvPr>
        </p:nvSpPr>
        <p:spPr>
          <a:xfrm>
            <a:off x="-9525" y="-6350"/>
            <a:ext cx="4010056" cy="6877122"/>
          </a:xfrm>
          <a:custGeom>
            <a:avLst/>
            <a:gdLst>
              <a:gd name="connsiteX0" fmla="*/ 0 w 3856038"/>
              <a:gd name="connsiteY0" fmla="*/ 0 h 6877122"/>
              <a:gd name="connsiteX1" fmla="*/ 3213352 w 3856038"/>
              <a:gd name="connsiteY1" fmla="*/ 0 h 6877122"/>
              <a:gd name="connsiteX2" fmla="*/ 3856038 w 3856038"/>
              <a:gd name="connsiteY2" fmla="*/ 642686 h 6877122"/>
              <a:gd name="connsiteX3" fmla="*/ 3856038 w 3856038"/>
              <a:gd name="connsiteY3" fmla="*/ 6877122 h 6877122"/>
              <a:gd name="connsiteX4" fmla="*/ 0 w 3856038"/>
              <a:gd name="connsiteY4" fmla="*/ 6877122 h 6877122"/>
              <a:gd name="connsiteX5" fmla="*/ 0 w 3856038"/>
              <a:gd name="connsiteY5" fmla="*/ 0 h 6877122"/>
              <a:gd name="connsiteX0" fmla="*/ 0 w 4000531"/>
              <a:gd name="connsiteY0" fmla="*/ 0 h 6877122"/>
              <a:gd name="connsiteX1" fmla="*/ 4000531 w 4000531"/>
              <a:gd name="connsiteY1" fmla="*/ 0 h 6877122"/>
              <a:gd name="connsiteX2" fmla="*/ 3856038 w 4000531"/>
              <a:gd name="connsiteY2" fmla="*/ 642686 h 6877122"/>
              <a:gd name="connsiteX3" fmla="*/ 3856038 w 4000531"/>
              <a:gd name="connsiteY3" fmla="*/ 6877122 h 6877122"/>
              <a:gd name="connsiteX4" fmla="*/ 0 w 4000531"/>
              <a:gd name="connsiteY4" fmla="*/ 6877122 h 6877122"/>
              <a:gd name="connsiteX5" fmla="*/ 0 w 4000531"/>
              <a:gd name="connsiteY5" fmla="*/ 0 h 6877122"/>
              <a:gd name="connsiteX0" fmla="*/ 0 w 4000531"/>
              <a:gd name="connsiteY0" fmla="*/ 0 h 6877122"/>
              <a:gd name="connsiteX1" fmla="*/ 4000531 w 4000531"/>
              <a:gd name="connsiteY1" fmla="*/ 0 h 6877122"/>
              <a:gd name="connsiteX2" fmla="*/ 2170361 w 4000531"/>
              <a:gd name="connsiteY2" fmla="*/ 1445768 h 6877122"/>
              <a:gd name="connsiteX3" fmla="*/ 3856038 w 4000531"/>
              <a:gd name="connsiteY3" fmla="*/ 6877122 h 6877122"/>
              <a:gd name="connsiteX4" fmla="*/ 0 w 4000531"/>
              <a:gd name="connsiteY4" fmla="*/ 6877122 h 6877122"/>
              <a:gd name="connsiteX5" fmla="*/ 0 w 4000531"/>
              <a:gd name="connsiteY5" fmla="*/ 0 h 6877122"/>
              <a:gd name="connsiteX0" fmla="*/ 0 w 4000531"/>
              <a:gd name="connsiteY0" fmla="*/ 0 h 6877122"/>
              <a:gd name="connsiteX1" fmla="*/ 4000531 w 4000531"/>
              <a:gd name="connsiteY1" fmla="*/ 0 h 6877122"/>
              <a:gd name="connsiteX2" fmla="*/ 2170361 w 4000531"/>
              <a:gd name="connsiteY2" fmla="*/ 1445768 h 6877122"/>
              <a:gd name="connsiteX3" fmla="*/ 2798514 w 4000531"/>
              <a:gd name="connsiteY3" fmla="*/ 6877122 h 6877122"/>
              <a:gd name="connsiteX4" fmla="*/ 0 w 4000531"/>
              <a:gd name="connsiteY4" fmla="*/ 6877122 h 6877122"/>
              <a:gd name="connsiteX5" fmla="*/ 0 w 4000531"/>
              <a:gd name="connsiteY5" fmla="*/ 0 h 6877122"/>
              <a:gd name="connsiteX0" fmla="*/ 0 w 4000531"/>
              <a:gd name="connsiteY0" fmla="*/ 0 h 6877122"/>
              <a:gd name="connsiteX1" fmla="*/ 4000531 w 4000531"/>
              <a:gd name="connsiteY1" fmla="*/ 0 h 6877122"/>
              <a:gd name="connsiteX2" fmla="*/ 1700461 w 4000531"/>
              <a:gd name="connsiteY2" fmla="*/ 1315593 h 6877122"/>
              <a:gd name="connsiteX3" fmla="*/ 2798514 w 4000531"/>
              <a:gd name="connsiteY3" fmla="*/ 6877122 h 6877122"/>
              <a:gd name="connsiteX4" fmla="*/ 0 w 4000531"/>
              <a:gd name="connsiteY4" fmla="*/ 6877122 h 6877122"/>
              <a:gd name="connsiteX5" fmla="*/ 0 w 4000531"/>
              <a:gd name="connsiteY5" fmla="*/ 0 h 6877122"/>
              <a:gd name="connsiteX0" fmla="*/ 0 w 4000531"/>
              <a:gd name="connsiteY0" fmla="*/ 0 h 6877122"/>
              <a:gd name="connsiteX1" fmla="*/ 4000531 w 4000531"/>
              <a:gd name="connsiteY1" fmla="*/ 0 h 6877122"/>
              <a:gd name="connsiteX2" fmla="*/ 2183061 w 4000531"/>
              <a:gd name="connsiteY2" fmla="*/ 1436243 h 6877122"/>
              <a:gd name="connsiteX3" fmla="*/ 2798514 w 4000531"/>
              <a:gd name="connsiteY3" fmla="*/ 6877122 h 6877122"/>
              <a:gd name="connsiteX4" fmla="*/ 0 w 4000531"/>
              <a:gd name="connsiteY4" fmla="*/ 6877122 h 6877122"/>
              <a:gd name="connsiteX5" fmla="*/ 0 w 4000531"/>
              <a:gd name="connsiteY5" fmla="*/ 0 h 6877122"/>
              <a:gd name="connsiteX0" fmla="*/ 0 w 4000531"/>
              <a:gd name="connsiteY0" fmla="*/ 0 h 6877122"/>
              <a:gd name="connsiteX1" fmla="*/ 4000531 w 4000531"/>
              <a:gd name="connsiteY1" fmla="*/ 0 h 6877122"/>
              <a:gd name="connsiteX2" fmla="*/ 2183061 w 4000531"/>
              <a:gd name="connsiteY2" fmla="*/ 1436243 h 6877122"/>
              <a:gd name="connsiteX3" fmla="*/ 2798514 w 4000531"/>
              <a:gd name="connsiteY3" fmla="*/ 6877122 h 6877122"/>
              <a:gd name="connsiteX4" fmla="*/ 0 w 4000531"/>
              <a:gd name="connsiteY4" fmla="*/ 6877122 h 6877122"/>
              <a:gd name="connsiteX5" fmla="*/ 0 w 4000531"/>
              <a:gd name="connsiteY5" fmla="*/ 0 h 6877122"/>
              <a:gd name="connsiteX0" fmla="*/ 0 w 4010056"/>
              <a:gd name="connsiteY0" fmla="*/ 0 h 6877122"/>
              <a:gd name="connsiteX1" fmla="*/ 4010056 w 4010056"/>
              <a:gd name="connsiteY1" fmla="*/ 0 h 6877122"/>
              <a:gd name="connsiteX2" fmla="*/ 2183061 w 4010056"/>
              <a:gd name="connsiteY2" fmla="*/ 1436243 h 6877122"/>
              <a:gd name="connsiteX3" fmla="*/ 2798514 w 4010056"/>
              <a:gd name="connsiteY3" fmla="*/ 6877122 h 6877122"/>
              <a:gd name="connsiteX4" fmla="*/ 0 w 4010056"/>
              <a:gd name="connsiteY4" fmla="*/ 6877122 h 6877122"/>
              <a:gd name="connsiteX5" fmla="*/ 0 w 4010056"/>
              <a:gd name="connsiteY5" fmla="*/ 0 h 6877122"/>
              <a:gd name="connsiteX0" fmla="*/ 0 w 4010056"/>
              <a:gd name="connsiteY0" fmla="*/ 0 h 6877122"/>
              <a:gd name="connsiteX1" fmla="*/ 4010056 w 4010056"/>
              <a:gd name="connsiteY1" fmla="*/ 0 h 6877122"/>
              <a:gd name="connsiteX2" fmla="*/ 2183061 w 4010056"/>
              <a:gd name="connsiteY2" fmla="*/ 1436243 h 6877122"/>
              <a:gd name="connsiteX3" fmla="*/ 2798514 w 4010056"/>
              <a:gd name="connsiteY3" fmla="*/ 6877122 h 6877122"/>
              <a:gd name="connsiteX4" fmla="*/ 0 w 4010056"/>
              <a:gd name="connsiteY4" fmla="*/ 6877122 h 6877122"/>
              <a:gd name="connsiteX5" fmla="*/ 0 w 4010056"/>
              <a:gd name="connsiteY5" fmla="*/ 0 h 6877122"/>
              <a:gd name="connsiteX0" fmla="*/ 0 w 4010056"/>
              <a:gd name="connsiteY0" fmla="*/ 0 h 6877122"/>
              <a:gd name="connsiteX1" fmla="*/ 4010056 w 4010056"/>
              <a:gd name="connsiteY1" fmla="*/ 0 h 6877122"/>
              <a:gd name="connsiteX2" fmla="*/ 2183061 w 4010056"/>
              <a:gd name="connsiteY2" fmla="*/ 1436243 h 6877122"/>
              <a:gd name="connsiteX3" fmla="*/ 2798514 w 4010056"/>
              <a:gd name="connsiteY3" fmla="*/ 6877122 h 6877122"/>
              <a:gd name="connsiteX4" fmla="*/ 0 w 4010056"/>
              <a:gd name="connsiteY4" fmla="*/ 6877122 h 6877122"/>
              <a:gd name="connsiteX5" fmla="*/ 0 w 4010056"/>
              <a:gd name="connsiteY5" fmla="*/ 0 h 6877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10056" h="6877122">
                <a:moveTo>
                  <a:pt x="0" y="0"/>
                </a:moveTo>
                <a:lnTo>
                  <a:pt x="4010056" y="0"/>
                </a:lnTo>
                <a:cubicBezTo>
                  <a:pt x="3401058" y="446998"/>
                  <a:pt x="2855559" y="776520"/>
                  <a:pt x="2183061" y="1436243"/>
                </a:cubicBezTo>
                <a:lnTo>
                  <a:pt x="2798514" y="6877122"/>
                </a:lnTo>
                <a:lnTo>
                  <a:pt x="0" y="6877122"/>
                </a:lnTo>
                <a:lnTo>
                  <a:pt x="0" y="0"/>
                </a:lnTo>
                <a:close/>
              </a:path>
            </a:pathLst>
          </a:custGeom>
          <a:solidFill>
            <a:schemeClr val="bg1">
              <a:lumMod val="75000"/>
            </a:schemeClr>
          </a:solidFill>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stStyle>
          <a:p>
            <a:r>
              <a:rPr lang="en-US"/>
              <a:t>Click icon below to add picture</a:t>
            </a:r>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94782" y="5882633"/>
            <a:ext cx="1170308" cy="646724"/>
          </a:xfrm>
          <a:prstGeom prst="rect">
            <a:avLst/>
          </a:prstGeom>
        </p:spPr>
      </p:pic>
      <p:sp>
        <p:nvSpPr>
          <p:cNvPr id="9" name="Text Placeholder 12"/>
          <p:cNvSpPr>
            <a:spLocks noGrp="1"/>
          </p:cNvSpPr>
          <p:nvPr>
            <p:ph type="body" sz="quarter" idx="11" hasCustomPrompt="1"/>
          </p:nvPr>
        </p:nvSpPr>
        <p:spPr>
          <a:xfrm>
            <a:off x="4098464" y="1177025"/>
            <a:ext cx="4173527" cy="476034"/>
          </a:xfrm>
          <a:prstGeom prst="rect">
            <a:avLst/>
          </a:prstGeom>
        </p:spPr>
        <p:txBody>
          <a:bodyPr>
            <a:noAutofit/>
          </a:bodyPr>
          <a:lstStyle>
            <a:lvl1pPr marL="0" indent="0">
              <a:buNone/>
              <a:defRPr sz="3200" b="1" i="0" spc="-100" baseline="0">
                <a:solidFill>
                  <a:srgbClr val="31302F"/>
                </a:solidFill>
                <a:latin typeface="Arial" charset="0"/>
                <a:ea typeface="Arial" charset="0"/>
                <a:cs typeface="Arial" charset="0"/>
              </a:defRPr>
            </a:lvl1pPr>
          </a:lstStyle>
          <a:p>
            <a:pPr lvl="0"/>
            <a:r>
              <a:rPr lang="en-US"/>
              <a:t>Headline goes here</a:t>
            </a:r>
          </a:p>
        </p:txBody>
      </p:sp>
      <p:sp>
        <p:nvSpPr>
          <p:cNvPr id="10" name="Text Placeholder 12"/>
          <p:cNvSpPr>
            <a:spLocks noGrp="1"/>
          </p:cNvSpPr>
          <p:nvPr>
            <p:ph type="body" sz="quarter" idx="12" hasCustomPrompt="1"/>
          </p:nvPr>
        </p:nvSpPr>
        <p:spPr>
          <a:xfrm>
            <a:off x="4098464" y="1653058"/>
            <a:ext cx="4408918"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sp>
        <p:nvSpPr>
          <p:cNvPr id="11" name="Text Placeholder 12"/>
          <p:cNvSpPr>
            <a:spLocks noGrp="1"/>
          </p:cNvSpPr>
          <p:nvPr>
            <p:ph type="body" sz="quarter" idx="17" hasCustomPrompt="1"/>
          </p:nvPr>
        </p:nvSpPr>
        <p:spPr>
          <a:xfrm>
            <a:off x="4098464" y="2423063"/>
            <a:ext cx="4408918" cy="2817273"/>
          </a:xfrm>
          <a:prstGeom prst="rect">
            <a:avLst/>
          </a:prstGeom>
        </p:spPr>
        <p:txBody>
          <a:bodyPr>
            <a:noAutofit/>
          </a:bodyPr>
          <a:lstStyle>
            <a:lvl1pPr marL="285750" indent="-285750">
              <a:lnSpc>
                <a:spcPct val="100000"/>
              </a:lnSpc>
              <a:spcBef>
                <a:spcPts val="0"/>
              </a:spcBef>
              <a:buFont typeface="Arial" charset="0"/>
              <a:buChar char="•"/>
              <a:defRPr sz="1600" b="0" i="0" spc="0" baseline="0">
                <a:solidFill>
                  <a:schemeClr val="tx1">
                    <a:lumMod val="75000"/>
                    <a:lumOff val="25000"/>
                  </a:schemeClr>
                </a:solidFill>
                <a:latin typeface="Arial" charset="0"/>
                <a:ea typeface="Arial" charset="0"/>
                <a:cs typeface="Arial" charset="0"/>
              </a:defRPr>
            </a:lvl1pPr>
          </a:lstStyle>
          <a:p>
            <a:pPr lvl="0"/>
            <a:r>
              <a:rPr lang="en-US"/>
              <a:t>Text goes here</a:t>
            </a:r>
          </a:p>
        </p:txBody>
      </p:sp>
    </p:spTree>
    <p:extLst>
      <p:ext uri="{BB962C8B-B14F-4D97-AF65-F5344CB8AC3E}">
        <p14:creationId xmlns:p14="http://schemas.microsoft.com/office/powerpoint/2010/main" val="8592455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 - no image just text">
    <p:bg>
      <p:bgPr>
        <a:solidFill>
          <a:schemeClr val="bg1"/>
        </a:solidFill>
        <a:effectLst/>
      </p:bgPr>
    </p:bg>
    <p:spTree>
      <p:nvGrpSpPr>
        <p:cNvPr id="1" name=""/>
        <p:cNvGrpSpPr/>
        <p:nvPr/>
      </p:nvGrpSpPr>
      <p:grpSpPr>
        <a:xfrm>
          <a:off x="0" y="0"/>
          <a:ext cx="0" cy="0"/>
          <a:chOff x="0" y="0"/>
          <a:chExt cx="0" cy="0"/>
        </a:xfrm>
      </p:grpSpPr>
      <p:sp>
        <p:nvSpPr>
          <p:cNvPr id="13" name="Text Placeholder 12"/>
          <p:cNvSpPr>
            <a:spLocks noGrp="1"/>
          </p:cNvSpPr>
          <p:nvPr>
            <p:ph type="body" sz="quarter" idx="13" hasCustomPrompt="1"/>
          </p:nvPr>
        </p:nvSpPr>
        <p:spPr>
          <a:xfrm>
            <a:off x="692685" y="1819747"/>
            <a:ext cx="7500339" cy="3865829"/>
          </a:xfrm>
          <a:prstGeom prst="rect">
            <a:avLst/>
          </a:prstGeom>
        </p:spPr>
        <p:txBody>
          <a:bodyPr>
            <a:noAutofit/>
          </a:bodyPr>
          <a:lstStyle>
            <a:lvl1pPr marL="285750" indent="-285750">
              <a:lnSpc>
                <a:spcPct val="100000"/>
              </a:lnSpc>
              <a:spcBef>
                <a:spcPts val="0"/>
              </a:spcBef>
              <a:buFont typeface="Arial" charset="0"/>
              <a:buChar char="•"/>
              <a:defRPr sz="1600" b="0" i="0" spc="0" baseline="0">
                <a:solidFill>
                  <a:schemeClr val="tx1">
                    <a:lumMod val="75000"/>
                    <a:lumOff val="25000"/>
                  </a:schemeClr>
                </a:solidFill>
                <a:latin typeface="Arial" charset="0"/>
                <a:ea typeface="Arial" charset="0"/>
                <a:cs typeface="Arial" charset="0"/>
              </a:defRPr>
            </a:lvl1pPr>
          </a:lstStyle>
          <a:p>
            <a:pPr lvl="0"/>
            <a:r>
              <a:rPr lang="en-US"/>
              <a:t>Text goes here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684" y="5882633"/>
            <a:ext cx="1170308" cy="646724"/>
          </a:xfrm>
          <a:prstGeom prst="rect">
            <a:avLst/>
          </a:prstGeom>
        </p:spPr>
      </p:pic>
      <p:sp>
        <p:nvSpPr>
          <p:cNvPr id="16" name="Text Placeholder 12"/>
          <p:cNvSpPr>
            <a:spLocks noGrp="1"/>
          </p:cNvSpPr>
          <p:nvPr>
            <p:ph type="body" sz="quarter" idx="11" hasCustomPrompt="1"/>
          </p:nvPr>
        </p:nvSpPr>
        <p:spPr>
          <a:xfrm>
            <a:off x="697237" y="573709"/>
            <a:ext cx="6453371" cy="476034"/>
          </a:xfrm>
          <a:prstGeom prst="rect">
            <a:avLst/>
          </a:prstGeom>
        </p:spPr>
        <p:txBody>
          <a:bodyPr>
            <a:noAutofit/>
          </a:bodyPr>
          <a:lstStyle>
            <a:lvl1pPr marL="0" indent="0">
              <a:buNone/>
              <a:defRPr sz="3200" b="1" i="0" spc="-100" baseline="0">
                <a:solidFill>
                  <a:srgbClr val="31302F"/>
                </a:solidFill>
                <a:latin typeface="Arial" charset="0"/>
                <a:ea typeface="Arial" charset="0"/>
                <a:cs typeface="Arial" charset="0"/>
              </a:defRPr>
            </a:lvl1pPr>
          </a:lstStyle>
          <a:p>
            <a:pPr lvl="0"/>
            <a:r>
              <a:rPr lang="en-US"/>
              <a:t>Headline goes here</a:t>
            </a:r>
          </a:p>
        </p:txBody>
      </p:sp>
      <p:sp>
        <p:nvSpPr>
          <p:cNvPr id="17" name="Text Placeholder 12"/>
          <p:cNvSpPr>
            <a:spLocks noGrp="1"/>
          </p:cNvSpPr>
          <p:nvPr>
            <p:ph type="body" sz="quarter" idx="12" hasCustomPrompt="1"/>
          </p:nvPr>
        </p:nvSpPr>
        <p:spPr>
          <a:xfrm>
            <a:off x="697237" y="1049742"/>
            <a:ext cx="7020300"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sp>
        <p:nvSpPr>
          <p:cNvPr id="11" name="Freeform 10"/>
          <p:cNvSpPr/>
          <p:nvPr userDrawn="1"/>
        </p:nvSpPr>
        <p:spPr>
          <a:xfrm>
            <a:off x="6378951" y="0"/>
            <a:ext cx="1510718" cy="964688"/>
          </a:xfrm>
          <a:custGeom>
            <a:avLst/>
            <a:gdLst>
              <a:gd name="connsiteX0" fmla="*/ 0 w 1510718"/>
              <a:gd name="connsiteY0" fmla="*/ 0 h 964688"/>
              <a:gd name="connsiteX1" fmla="*/ 594056 w 1510718"/>
              <a:gd name="connsiteY1" fmla="*/ 0 h 964688"/>
              <a:gd name="connsiteX2" fmla="*/ 601815 w 1510718"/>
              <a:gd name="connsiteY2" fmla="*/ 6637 h 964688"/>
              <a:gd name="connsiteX3" fmla="*/ 824034 w 1510718"/>
              <a:gd name="connsiteY3" fmla="*/ 213497 h 964688"/>
              <a:gd name="connsiteX4" fmla="*/ 1038980 w 1510718"/>
              <a:gd name="connsiteY4" fmla="*/ 428604 h 964688"/>
              <a:gd name="connsiteX5" fmla="*/ 1445974 w 1510718"/>
              <a:gd name="connsiteY5" fmla="*/ 882910 h 964688"/>
              <a:gd name="connsiteX6" fmla="*/ 1510718 w 1510718"/>
              <a:gd name="connsiteY6" fmla="*/ 964688 h 964688"/>
              <a:gd name="connsiteX7" fmla="*/ 1248581 w 1510718"/>
              <a:gd name="connsiteY7" fmla="*/ 761378 h 964688"/>
              <a:gd name="connsiteX8" fmla="*/ 227279 w 1510718"/>
              <a:gd name="connsiteY8" fmla="*/ 115098 h 964688"/>
              <a:gd name="connsiteX9" fmla="*/ 0 w 1510718"/>
              <a:gd name="connsiteY9" fmla="*/ 0 h 96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0718" h="964688">
                <a:moveTo>
                  <a:pt x="0" y="0"/>
                </a:moveTo>
                <a:lnTo>
                  <a:pt x="594056" y="0"/>
                </a:lnTo>
                <a:lnTo>
                  <a:pt x="601815" y="6637"/>
                </a:lnTo>
                <a:lnTo>
                  <a:pt x="824034" y="213497"/>
                </a:lnTo>
                <a:lnTo>
                  <a:pt x="1038980" y="428604"/>
                </a:lnTo>
                <a:cubicBezTo>
                  <a:pt x="1179793" y="574722"/>
                  <a:pt x="1315578" y="726229"/>
                  <a:pt x="1445974" y="882910"/>
                </a:cubicBezTo>
                <a:lnTo>
                  <a:pt x="1510718" y="964688"/>
                </a:lnTo>
                <a:lnTo>
                  <a:pt x="1248581" y="761378"/>
                </a:lnTo>
                <a:cubicBezTo>
                  <a:pt x="923941" y="521800"/>
                  <a:pt x="582547" y="305797"/>
                  <a:pt x="227279" y="115098"/>
                </a:cubicBezTo>
                <a:lnTo>
                  <a:pt x="0" y="0"/>
                </a:lnTo>
                <a:close/>
              </a:path>
            </a:pathLst>
          </a:custGeom>
          <a:solidFill>
            <a:srgbClr val="8B7A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userDrawn="1"/>
        </p:nvSpPr>
        <p:spPr>
          <a:xfrm>
            <a:off x="6973008" y="0"/>
            <a:ext cx="2170993" cy="2205050"/>
          </a:xfrm>
          <a:custGeom>
            <a:avLst/>
            <a:gdLst>
              <a:gd name="connsiteX0" fmla="*/ 0 w 2170993"/>
              <a:gd name="connsiteY0" fmla="*/ 0 h 2205050"/>
              <a:gd name="connsiteX1" fmla="*/ 2170993 w 2170993"/>
              <a:gd name="connsiteY1" fmla="*/ 0 h 2205050"/>
              <a:gd name="connsiteX2" fmla="*/ 2170993 w 2170993"/>
              <a:gd name="connsiteY2" fmla="*/ 2205050 h 2205050"/>
              <a:gd name="connsiteX3" fmla="*/ 2141044 w 2170993"/>
              <a:gd name="connsiteY3" fmla="*/ 2167341 h 2205050"/>
              <a:gd name="connsiteX4" fmla="*/ 973473 w 2170993"/>
              <a:gd name="connsiteY4" fmla="*/ 1008751 h 2205050"/>
              <a:gd name="connsiteX5" fmla="*/ 916663 w 2170993"/>
              <a:gd name="connsiteY5" fmla="*/ 964690 h 2205050"/>
              <a:gd name="connsiteX6" fmla="*/ 916662 w 2170993"/>
              <a:gd name="connsiteY6" fmla="*/ 964688 h 2205050"/>
              <a:gd name="connsiteX7" fmla="*/ 916664 w 2170993"/>
              <a:gd name="connsiteY7" fmla="*/ 964690 h 2205050"/>
              <a:gd name="connsiteX8" fmla="*/ 851919 w 2170993"/>
              <a:gd name="connsiteY8" fmla="*/ 882910 h 2205050"/>
              <a:gd name="connsiteX9" fmla="*/ 229978 w 2170993"/>
              <a:gd name="connsiteY9" fmla="*/ 213497 h 2205050"/>
              <a:gd name="connsiteX10" fmla="*/ 229978 w 2170993"/>
              <a:gd name="connsiteY10" fmla="*/ 213497 h 2205050"/>
              <a:gd name="connsiteX11" fmla="*/ 229977 w 2170993"/>
              <a:gd name="connsiteY11" fmla="*/ 213496 h 2205050"/>
              <a:gd name="connsiteX12" fmla="*/ 7758 w 2170993"/>
              <a:gd name="connsiteY12" fmla="*/ 6636 h 2205050"/>
              <a:gd name="connsiteX13" fmla="*/ 0 w 2170993"/>
              <a:gd name="connsiteY13" fmla="*/ 0 h 2205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70993" h="2205050">
                <a:moveTo>
                  <a:pt x="0" y="0"/>
                </a:moveTo>
                <a:lnTo>
                  <a:pt x="2170993" y="0"/>
                </a:lnTo>
                <a:lnTo>
                  <a:pt x="2170993" y="2205050"/>
                </a:lnTo>
                <a:lnTo>
                  <a:pt x="2141044" y="2167341"/>
                </a:lnTo>
                <a:cubicBezTo>
                  <a:pt x="1789106" y="1741830"/>
                  <a:pt x="1397531" y="1354203"/>
                  <a:pt x="973473" y="1008751"/>
                </a:cubicBezTo>
                <a:lnTo>
                  <a:pt x="916663" y="964690"/>
                </a:lnTo>
                <a:lnTo>
                  <a:pt x="916662" y="964688"/>
                </a:lnTo>
                <a:lnTo>
                  <a:pt x="916664" y="964690"/>
                </a:lnTo>
                <a:lnTo>
                  <a:pt x="851919" y="882910"/>
                </a:lnTo>
                <a:cubicBezTo>
                  <a:pt x="656324" y="647889"/>
                  <a:pt x="448606" y="424507"/>
                  <a:pt x="229978" y="213497"/>
                </a:cubicBezTo>
                <a:lnTo>
                  <a:pt x="229978" y="213497"/>
                </a:lnTo>
                <a:lnTo>
                  <a:pt x="229977" y="213496"/>
                </a:lnTo>
                <a:cubicBezTo>
                  <a:pt x="157102" y="143160"/>
                  <a:pt x="83013" y="74197"/>
                  <a:pt x="7758" y="6636"/>
                </a:cubicBez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userDrawn="1"/>
        </p:nvSpPr>
        <p:spPr>
          <a:xfrm>
            <a:off x="7889670" y="964691"/>
            <a:ext cx="1254330" cy="2125398"/>
          </a:xfrm>
          <a:custGeom>
            <a:avLst/>
            <a:gdLst>
              <a:gd name="connsiteX0" fmla="*/ 0 w 1254330"/>
              <a:gd name="connsiteY0" fmla="*/ 0 h 2125398"/>
              <a:gd name="connsiteX1" fmla="*/ 56809 w 1254330"/>
              <a:gd name="connsiteY1" fmla="*/ 44060 h 2125398"/>
              <a:gd name="connsiteX2" fmla="*/ 1224380 w 1254330"/>
              <a:gd name="connsiteY2" fmla="*/ 1202651 h 2125398"/>
              <a:gd name="connsiteX3" fmla="*/ 1254330 w 1254330"/>
              <a:gd name="connsiteY3" fmla="*/ 1240362 h 2125398"/>
              <a:gd name="connsiteX4" fmla="*/ 1254330 w 1254330"/>
              <a:gd name="connsiteY4" fmla="*/ 2125398 h 2125398"/>
              <a:gd name="connsiteX5" fmla="*/ 1218303 w 1254330"/>
              <a:gd name="connsiteY5" fmla="*/ 2032913 h 2125398"/>
              <a:gd name="connsiteX6" fmla="*/ 188755 w 1254330"/>
              <a:gd name="connsiteY6" fmla="*/ 238416 h 2125398"/>
              <a:gd name="connsiteX7" fmla="*/ 0 w 1254330"/>
              <a:gd name="connsiteY7" fmla="*/ 0 h 2125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54330" h="2125398">
                <a:moveTo>
                  <a:pt x="0" y="0"/>
                </a:moveTo>
                <a:lnTo>
                  <a:pt x="56809" y="44060"/>
                </a:lnTo>
                <a:cubicBezTo>
                  <a:pt x="480867" y="389512"/>
                  <a:pt x="872442" y="777139"/>
                  <a:pt x="1224380" y="1202651"/>
                </a:cubicBezTo>
                <a:lnTo>
                  <a:pt x="1254330" y="1240362"/>
                </a:lnTo>
                <a:lnTo>
                  <a:pt x="1254330" y="2125398"/>
                </a:lnTo>
                <a:lnTo>
                  <a:pt x="1218303" y="2032913"/>
                </a:lnTo>
                <a:cubicBezTo>
                  <a:pt x="946553" y="1384194"/>
                  <a:pt x="598925" y="783362"/>
                  <a:pt x="188755" y="238416"/>
                </a:cubicBezTo>
                <a:lnTo>
                  <a:pt x="0" y="0"/>
                </a:lnTo>
                <a:close/>
              </a:path>
            </a:pathLst>
          </a:custGeom>
          <a:solidFill>
            <a:srgbClr val="BAA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471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 - no image just bullets">
    <p:bg>
      <p:bgPr>
        <a:solidFill>
          <a:schemeClr val="bg1"/>
        </a:solidFill>
        <a:effectLst/>
      </p:bgPr>
    </p:bg>
    <p:spTree>
      <p:nvGrpSpPr>
        <p:cNvPr id="1" name=""/>
        <p:cNvGrpSpPr/>
        <p:nvPr/>
      </p:nvGrpSpPr>
      <p:grpSpPr>
        <a:xfrm>
          <a:off x="0" y="0"/>
          <a:ext cx="0" cy="0"/>
          <a:chOff x="0" y="0"/>
          <a:chExt cx="0" cy="0"/>
        </a:xfrm>
      </p:grpSpPr>
      <p:sp>
        <p:nvSpPr>
          <p:cNvPr id="11" name="Text Placeholder 12"/>
          <p:cNvSpPr>
            <a:spLocks noGrp="1"/>
          </p:cNvSpPr>
          <p:nvPr>
            <p:ph type="body" sz="quarter" idx="11" hasCustomPrompt="1"/>
          </p:nvPr>
        </p:nvSpPr>
        <p:spPr>
          <a:xfrm>
            <a:off x="697237" y="573709"/>
            <a:ext cx="6453371" cy="476034"/>
          </a:xfrm>
          <a:prstGeom prst="rect">
            <a:avLst/>
          </a:prstGeom>
        </p:spPr>
        <p:txBody>
          <a:bodyPr>
            <a:noAutofit/>
          </a:bodyPr>
          <a:lstStyle>
            <a:lvl1pPr marL="0" indent="0">
              <a:buNone/>
              <a:defRPr sz="3200" b="1" i="0" spc="-100" baseline="0">
                <a:solidFill>
                  <a:srgbClr val="31302F"/>
                </a:solidFill>
                <a:latin typeface="Arial" charset="0"/>
                <a:ea typeface="Arial" charset="0"/>
                <a:cs typeface="Arial" charset="0"/>
              </a:defRPr>
            </a:lvl1pPr>
          </a:lstStyle>
          <a:p>
            <a:pPr lvl="0"/>
            <a:r>
              <a:rPr lang="en-US"/>
              <a:t>Headline goes here</a:t>
            </a:r>
          </a:p>
        </p:txBody>
      </p:sp>
      <p:sp>
        <p:nvSpPr>
          <p:cNvPr id="12" name="Text Placeholder 12"/>
          <p:cNvSpPr>
            <a:spLocks noGrp="1"/>
          </p:cNvSpPr>
          <p:nvPr>
            <p:ph type="body" sz="quarter" idx="12" hasCustomPrompt="1"/>
          </p:nvPr>
        </p:nvSpPr>
        <p:spPr>
          <a:xfrm>
            <a:off x="697237" y="1049742"/>
            <a:ext cx="7020300"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684" y="5882633"/>
            <a:ext cx="1170308" cy="646724"/>
          </a:xfrm>
          <a:prstGeom prst="rect">
            <a:avLst/>
          </a:prstGeom>
        </p:spPr>
      </p:pic>
      <p:sp>
        <p:nvSpPr>
          <p:cNvPr id="3" name="Content Placeholder 2"/>
          <p:cNvSpPr>
            <a:spLocks noGrp="1"/>
          </p:cNvSpPr>
          <p:nvPr>
            <p:ph sz="quarter" idx="14"/>
          </p:nvPr>
        </p:nvSpPr>
        <p:spPr>
          <a:xfrm>
            <a:off x="694613" y="1824740"/>
            <a:ext cx="7452691" cy="3868738"/>
          </a:xfrm>
          <a:prstGeom prst="rect">
            <a:avLst/>
          </a:prstGeom>
        </p:spPr>
        <p:txBody>
          <a:bodyPr/>
          <a:lstStyle>
            <a:lvl1pPr>
              <a:defRPr lang="en-US" sz="1600" b="0" i="0" kern="1200" spc="0" baseline="0" dirty="0" smtClean="0">
                <a:solidFill>
                  <a:schemeClr val="tx1">
                    <a:lumMod val="75000"/>
                    <a:lumOff val="25000"/>
                  </a:schemeClr>
                </a:solidFill>
                <a:latin typeface="Arial" charset="0"/>
                <a:ea typeface="Arial" charset="0"/>
                <a:cs typeface="Arial" charset="0"/>
              </a:defRPr>
            </a:lvl1pPr>
            <a:lvl2pPr>
              <a:defRPr lang="en-US" sz="1600" b="0" i="0" kern="1200" spc="0" baseline="0" dirty="0" smtClean="0">
                <a:solidFill>
                  <a:schemeClr val="tx1">
                    <a:lumMod val="50000"/>
                    <a:lumOff val="50000"/>
                  </a:schemeClr>
                </a:solidFill>
                <a:latin typeface="Arial" charset="0"/>
                <a:ea typeface="Arial" charset="0"/>
                <a:cs typeface="Arial" charset="0"/>
              </a:defRPr>
            </a:lvl2pPr>
            <a:lvl3pPr>
              <a:defRPr lang="en-US" sz="1600" b="0" i="0" kern="1200" spc="0" baseline="0" dirty="0" smtClean="0">
                <a:solidFill>
                  <a:schemeClr val="tx1">
                    <a:lumMod val="50000"/>
                    <a:lumOff val="50000"/>
                  </a:schemeClr>
                </a:solidFill>
                <a:latin typeface="Arial" charset="0"/>
                <a:ea typeface="Arial" charset="0"/>
                <a:cs typeface="Arial" charset="0"/>
              </a:defRPr>
            </a:lvl3pPr>
            <a:lvl4pPr>
              <a:defRPr lang="en-US" sz="1600" b="0" i="0" kern="1200" spc="0" baseline="0" dirty="0" smtClean="0">
                <a:solidFill>
                  <a:schemeClr val="tx1">
                    <a:lumMod val="50000"/>
                    <a:lumOff val="50000"/>
                  </a:schemeClr>
                </a:solidFill>
                <a:latin typeface="Arial" charset="0"/>
                <a:ea typeface="Arial" charset="0"/>
                <a:cs typeface="Arial" charset="0"/>
              </a:defRPr>
            </a:lvl4pPr>
            <a:lvl5pPr>
              <a:defRPr lang="en-US" sz="1600" b="0" i="0" kern="1200" spc="0" baseline="0" dirty="0">
                <a:solidFill>
                  <a:schemeClr val="tx1">
                    <a:lumMod val="50000"/>
                    <a:lumOff val="50000"/>
                  </a:schemeClr>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reeform 12"/>
          <p:cNvSpPr/>
          <p:nvPr userDrawn="1"/>
        </p:nvSpPr>
        <p:spPr>
          <a:xfrm>
            <a:off x="6378951" y="0"/>
            <a:ext cx="1510718" cy="964688"/>
          </a:xfrm>
          <a:custGeom>
            <a:avLst/>
            <a:gdLst>
              <a:gd name="connsiteX0" fmla="*/ 0 w 1510718"/>
              <a:gd name="connsiteY0" fmla="*/ 0 h 964688"/>
              <a:gd name="connsiteX1" fmla="*/ 594056 w 1510718"/>
              <a:gd name="connsiteY1" fmla="*/ 0 h 964688"/>
              <a:gd name="connsiteX2" fmla="*/ 601815 w 1510718"/>
              <a:gd name="connsiteY2" fmla="*/ 6637 h 964688"/>
              <a:gd name="connsiteX3" fmla="*/ 824034 w 1510718"/>
              <a:gd name="connsiteY3" fmla="*/ 213497 h 964688"/>
              <a:gd name="connsiteX4" fmla="*/ 1038980 w 1510718"/>
              <a:gd name="connsiteY4" fmla="*/ 428604 h 964688"/>
              <a:gd name="connsiteX5" fmla="*/ 1445974 w 1510718"/>
              <a:gd name="connsiteY5" fmla="*/ 882910 h 964688"/>
              <a:gd name="connsiteX6" fmla="*/ 1510718 w 1510718"/>
              <a:gd name="connsiteY6" fmla="*/ 964688 h 964688"/>
              <a:gd name="connsiteX7" fmla="*/ 1248581 w 1510718"/>
              <a:gd name="connsiteY7" fmla="*/ 761378 h 964688"/>
              <a:gd name="connsiteX8" fmla="*/ 227279 w 1510718"/>
              <a:gd name="connsiteY8" fmla="*/ 115098 h 964688"/>
              <a:gd name="connsiteX9" fmla="*/ 0 w 1510718"/>
              <a:gd name="connsiteY9" fmla="*/ 0 h 96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0718" h="964688">
                <a:moveTo>
                  <a:pt x="0" y="0"/>
                </a:moveTo>
                <a:lnTo>
                  <a:pt x="594056" y="0"/>
                </a:lnTo>
                <a:lnTo>
                  <a:pt x="601815" y="6637"/>
                </a:lnTo>
                <a:lnTo>
                  <a:pt x="824034" y="213497"/>
                </a:lnTo>
                <a:lnTo>
                  <a:pt x="1038980" y="428604"/>
                </a:lnTo>
                <a:cubicBezTo>
                  <a:pt x="1179793" y="574722"/>
                  <a:pt x="1315578" y="726229"/>
                  <a:pt x="1445974" y="882910"/>
                </a:cubicBezTo>
                <a:lnTo>
                  <a:pt x="1510718" y="964688"/>
                </a:lnTo>
                <a:lnTo>
                  <a:pt x="1248581" y="761378"/>
                </a:lnTo>
                <a:cubicBezTo>
                  <a:pt x="923941" y="521800"/>
                  <a:pt x="582547" y="305797"/>
                  <a:pt x="227279" y="115098"/>
                </a:cubicBezTo>
                <a:lnTo>
                  <a:pt x="0" y="0"/>
                </a:lnTo>
                <a:close/>
              </a:path>
            </a:pathLst>
          </a:custGeom>
          <a:solidFill>
            <a:srgbClr val="8B7A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userDrawn="1"/>
        </p:nvSpPr>
        <p:spPr>
          <a:xfrm>
            <a:off x="6973008" y="0"/>
            <a:ext cx="2170993" cy="2205050"/>
          </a:xfrm>
          <a:custGeom>
            <a:avLst/>
            <a:gdLst>
              <a:gd name="connsiteX0" fmla="*/ 0 w 2170993"/>
              <a:gd name="connsiteY0" fmla="*/ 0 h 2205050"/>
              <a:gd name="connsiteX1" fmla="*/ 2170993 w 2170993"/>
              <a:gd name="connsiteY1" fmla="*/ 0 h 2205050"/>
              <a:gd name="connsiteX2" fmla="*/ 2170993 w 2170993"/>
              <a:gd name="connsiteY2" fmla="*/ 2205050 h 2205050"/>
              <a:gd name="connsiteX3" fmla="*/ 2141044 w 2170993"/>
              <a:gd name="connsiteY3" fmla="*/ 2167341 h 2205050"/>
              <a:gd name="connsiteX4" fmla="*/ 973473 w 2170993"/>
              <a:gd name="connsiteY4" fmla="*/ 1008751 h 2205050"/>
              <a:gd name="connsiteX5" fmla="*/ 916663 w 2170993"/>
              <a:gd name="connsiteY5" fmla="*/ 964690 h 2205050"/>
              <a:gd name="connsiteX6" fmla="*/ 916662 w 2170993"/>
              <a:gd name="connsiteY6" fmla="*/ 964688 h 2205050"/>
              <a:gd name="connsiteX7" fmla="*/ 916664 w 2170993"/>
              <a:gd name="connsiteY7" fmla="*/ 964690 h 2205050"/>
              <a:gd name="connsiteX8" fmla="*/ 851919 w 2170993"/>
              <a:gd name="connsiteY8" fmla="*/ 882910 h 2205050"/>
              <a:gd name="connsiteX9" fmla="*/ 229978 w 2170993"/>
              <a:gd name="connsiteY9" fmla="*/ 213497 h 2205050"/>
              <a:gd name="connsiteX10" fmla="*/ 229978 w 2170993"/>
              <a:gd name="connsiteY10" fmla="*/ 213497 h 2205050"/>
              <a:gd name="connsiteX11" fmla="*/ 229977 w 2170993"/>
              <a:gd name="connsiteY11" fmla="*/ 213496 h 2205050"/>
              <a:gd name="connsiteX12" fmla="*/ 7758 w 2170993"/>
              <a:gd name="connsiteY12" fmla="*/ 6636 h 2205050"/>
              <a:gd name="connsiteX13" fmla="*/ 0 w 2170993"/>
              <a:gd name="connsiteY13" fmla="*/ 0 h 2205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70993" h="2205050">
                <a:moveTo>
                  <a:pt x="0" y="0"/>
                </a:moveTo>
                <a:lnTo>
                  <a:pt x="2170993" y="0"/>
                </a:lnTo>
                <a:lnTo>
                  <a:pt x="2170993" y="2205050"/>
                </a:lnTo>
                <a:lnTo>
                  <a:pt x="2141044" y="2167341"/>
                </a:lnTo>
                <a:cubicBezTo>
                  <a:pt x="1789106" y="1741830"/>
                  <a:pt x="1397531" y="1354203"/>
                  <a:pt x="973473" y="1008751"/>
                </a:cubicBezTo>
                <a:lnTo>
                  <a:pt x="916663" y="964690"/>
                </a:lnTo>
                <a:lnTo>
                  <a:pt x="916662" y="964688"/>
                </a:lnTo>
                <a:lnTo>
                  <a:pt x="916664" y="964690"/>
                </a:lnTo>
                <a:lnTo>
                  <a:pt x="851919" y="882910"/>
                </a:lnTo>
                <a:cubicBezTo>
                  <a:pt x="656324" y="647889"/>
                  <a:pt x="448606" y="424507"/>
                  <a:pt x="229978" y="213497"/>
                </a:cubicBezTo>
                <a:lnTo>
                  <a:pt x="229978" y="213497"/>
                </a:lnTo>
                <a:lnTo>
                  <a:pt x="229977" y="213496"/>
                </a:lnTo>
                <a:cubicBezTo>
                  <a:pt x="157102" y="143160"/>
                  <a:pt x="83013" y="74197"/>
                  <a:pt x="7758" y="6636"/>
                </a:cubicBez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userDrawn="1"/>
        </p:nvSpPr>
        <p:spPr>
          <a:xfrm>
            <a:off x="7889670" y="964691"/>
            <a:ext cx="1254330" cy="2125398"/>
          </a:xfrm>
          <a:custGeom>
            <a:avLst/>
            <a:gdLst>
              <a:gd name="connsiteX0" fmla="*/ 0 w 1254330"/>
              <a:gd name="connsiteY0" fmla="*/ 0 h 2125398"/>
              <a:gd name="connsiteX1" fmla="*/ 56809 w 1254330"/>
              <a:gd name="connsiteY1" fmla="*/ 44060 h 2125398"/>
              <a:gd name="connsiteX2" fmla="*/ 1224380 w 1254330"/>
              <a:gd name="connsiteY2" fmla="*/ 1202651 h 2125398"/>
              <a:gd name="connsiteX3" fmla="*/ 1254330 w 1254330"/>
              <a:gd name="connsiteY3" fmla="*/ 1240362 h 2125398"/>
              <a:gd name="connsiteX4" fmla="*/ 1254330 w 1254330"/>
              <a:gd name="connsiteY4" fmla="*/ 2125398 h 2125398"/>
              <a:gd name="connsiteX5" fmla="*/ 1218303 w 1254330"/>
              <a:gd name="connsiteY5" fmla="*/ 2032913 h 2125398"/>
              <a:gd name="connsiteX6" fmla="*/ 188755 w 1254330"/>
              <a:gd name="connsiteY6" fmla="*/ 238416 h 2125398"/>
              <a:gd name="connsiteX7" fmla="*/ 0 w 1254330"/>
              <a:gd name="connsiteY7" fmla="*/ 0 h 2125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54330" h="2125398">
                <a:moveTo>
                  <a:pt x="0" y="0"/>
                </a:moveTo>
                <a:lnTo>
                  <a:pt x="56809" y="44060"/>
                </a:lnTo>
                <a:cubicBezTo>
                  <a:pt x="480867" y="389512"/>
                  <a:pt x="872442" y="777139"/>
                  <a:pt x="1224380" y="1202651"/>
                </a:cubicBezTo>
                <a:lnTo>
                  <a:pt x="1254330" y="1240362"/>
                </a:lnTo>
                <a:lnTo>
                  <a:pt x="1254330" y="2125398"/>
                </a:lnTo>
                <a:lnTo>
                  <a:pt x="1218303" y="2032913"/>
                </a:lnTo>
                <a:cubicBezTo>
                  <a:pt x="946553" y="1384194"/>
                  <a:pt x="598925" y="783362"/>
                  <a:pt x="188755" y="238416"/>
                </a:cubicBezTo>
                <a:lnTo>
                  <a:pt x="0" y="0"/>
                </a:lnTo>
                <a:close/>
              </a:path>
            </a:pathLst>
          </a:custGeom>
          <a:solidFill>
            <a:srgbClr val="BAA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56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image left 1">
    <p:bg>
      <p:bgPr>
        <a:solidFill>
          <a:srgbClr val="31302F"/>
        </a:solidFill>
        <a:effectLst/>
      </p:bgPr>
    </p:bg>
    <p:spTree>
      <p:nvGrpSpPr>
        <p:cNvPr id="1" name=""/>
        <p:cNvGrpSpPr/>
        <p:nvPr/>
      </p:nvGrpSpPr>
      <p:grpSpPr>
        <a:xfrm>
          <a:off x="0" y="0"/>
          <a:ext cx="0" cy="0"/>
          <a:chOff x="0" y="0"/>
          <a:chExt cx="0" cy="0"/>
        </a:xfrm>
      </p:grpSpPr>
      <p:sp>
        <p:nvSpPr>
          <p:cNvPr id="11" name="Text Placeholder 12"/>
          <p:cNvSpPr>
            <a:spLocks noGrp="1"/>
          </p:cNvSpPr>
          <p:nvPr>
            <p:ph type="body" sz="quarter" idx="11" hasCustomPrompt="1"/>
          </p:nvPr>
        </p:nvSpPr>
        <p:spPr>
          <a:xfrm>
            <a:off x="4336549" y="2681288"/>
            <a:ext cx="4299306" cy="593725"/>
          </a:xfrm>
          <a:prstGeom prst="rect">
            <a:avLst/>
          </a:prstGeom>
        </p:spPr>
        <p:txBody>
          <a:bodyPr>
            <a:noAutofit/>
          </a:bodyPr>
          <a:lstStyle>
            <a:lvl1pPr marL="0" indent="0">
              <a:buNone/>
              <a:defRPr sz="3200" b="1" i="0" spc="-100" baseline="0">
                <a:solidFill>
                  <a:schemeClr val="bg1"/>
                </a:solidFill>
                <a:latin typeface="Arial" charset="0"/>
                <a:ea typeface="Arial" charset="0"/>
                <a:cs typeface="Arial" charset="0"/>
              </a:defRPr>
            </a:lvl1pPr>
          </a:lstStyle>
          <a:p>
            <a:pPr lvl="0"/>
            <a:r>
              <a:rPr lang="en-US"/>
              <a:t>Headline goes here</a:t>
            </a:r>
          </a:p>
        </p:txBody>
      </p:sp>
      <p:sp>
        <p:nvSpPr>
          <p:cNvPr id="12" name="Text Placeholder 12"/>
          <p:cNvSpPr>
            <a:spLocks noGrp="1"/>
          </p:cNvSpPr>
          <p:nvPr>
            <p:ph type="body" sz="quarter" idx="12" hasCustomPrompt="1"/>
          </p:nvPr>
        </p:nvSpPr>
        <p:spPr>
          <a:xfrm>
            <a:off x="4336548" y="3175429"/>
            <a:ext cx="4299307"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sp>
        <p:nvSpPr>
          <p:cNvPr id="13" name="Text Placeholder 12"/>
          <p:cNvSpPr>
            <a:spLocks noGrp="1"/>
          </p:cNvSpPr>
          <p:nvPr>
            <p:ph type="body" sz="quarter" idx="13" hasCustomPrompt="1"/>
          </p:nvPr>
        </p:nvSpPr>
        <p:spPr>
          <a:xfrm>
            <a:off x="4336549" y="4769643"/>
            <a:ext cx="4389114" cy="593725"/>
          </a:xfrm>
          <a:prstGeom prst="rect">
            <a:avLst/>
          </a:prstGeom>
        </p:spPr>
        <p:txBody>
          <a:bodyPr>
            <a:noAutofit/>
          </a:bodyPr>
          <a:lstStyle>
            <a:lvl1pPr marL="0" indent="0">
              <a:lnSpc>
                <a:spcPct val="100000"/>
              </a:lnSpc>
              <a:spcBef>
                <a:spcPts val="0"/>
              </a:spcBef>
              <a:buNone/>
              <a:defRPr sz="1600" b="0" i="0" spc="-30" baseline="0">
                <a:solidFill>
                  <a:schemeClr val="bg1"/>
                </a:solidFill>
                <a:latin typeface="Arial" charset="0"/>
                <a:ea typeface="Arial" charset="0"/>
                <a:cs typeface="Arial" charset="0"/>
              </a:defRPr>
            </a:lvl1pPr>
          </a:lstStyle>
          <a:p>
            <a:pPr lvl="0"/>
            <a:r>
              <a:rPr lang="en-US"/>
              <a:t>Further contact information</a:t>
            </a:r>
          </a:p>
          <a:p>
            <a:pPr lvl="0"/>
            <a:r>
              <a:rPr lang="en-US"/>
              <a:t>Time and Date etc.</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54068" y="381460"/>
            <a:ext cx="1344797" cy="743147"/>
          </a:xfrm>
          <a:prstGeom prst="rect">
            <a:avLst/>
          </a:prstGeom>
        </p:spPr>
      </p:pic>
      <p:sp>
        <p:nvSpPr>
          <p:cNvPr id="15" name="TextBox 14"/>
          <p:cNvSpPr txBox="1">
            <a:spLocks/>
          </p:cNvSpPr>
          <p:nvPr userDrawn="1"/>
        </p:nvSpPr>
        <p:spPr>
          <a:xfrm>
            <a:off x="2808483" y="3824449"/>
            <a:ext cx="940694" cy="3042696"/>
          </a:xfrm>
          <a:custGeom>
            <a:avLst/>
            <a:gdLst>
              <a:gd name="connsiteX0" fmla="*/ 940694 w 940694"/>
              <a:gd name="connsiteY0" fmla="*/ 0 h 3042696"/>
              <a:gd name="connsiteX1" fmla="*/ 930863 w 940694"/>
              <a:gd name="connsiteY1" fmla="*/ 293732 h 3042696"/>
              <a:gd name="connsiteX2" fmla="*/ 684107 w 940694"/>
              <a:gd name="connsiteY2" fmla="*/ 2408921 h 3042696"/>
              <a:gd name="connsiteX3" fmla="*/ 577814 w 940694"/>
              <a:gd name="connsiteY3" fmla="*/ 2974932 h 3042696"/>
              <a:gd name="connsiteX4" fmla="*/ 565088 w 940694"/>
              <a:gd name="connsiteY4" fmla="*/ 3042696 h 3042696"/>
              <a:gd name="connsiteX5" fmla="*/ 0 w 940694"/>
              <a:gd name="connsiteY5" fmla="*/ 3042696 h 3042696"/>
              <a:gd name="connsiteX6" fmla="*/ 0 w 940694"/>
              <a:gd name="connsiteY6" fmla="*/ 3042695 h 3042696"/>
              <a:gd name="connsiteX7" fmla="*/ 8357 w 940694"/>
              <a:gd name="connsiteY7" fmla="*/ 3042695 h 3042696"/>
              <a:gd name="connsiteX8" fmla="*/ 38235 w 940694"/>
              <a:gd name="connsiteY8" fmla="*/ 2964086 h 3042696"/>
              <a:gd name="connsiteX9" fmla="*/ 242843 w 940694"/>
              <a:gd name="connsiteY9" fmla="*/ 2425753 h 3042696"/>
              <a:gd name="connsiteX10" fmla="*/ 928311 w 940694"/>
              <a:gd name="connsiteY10" fmla="*/ 65588 h 3042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0694" h="3042696">
                <a:moveTo>
                  <a:pt x="940694" y="0"/>
                </a:moveTo>
                <a:lnTo>
                  <a:pt x="930863" y="293732"/>
                </a:lnTo>
                <a:cubicBezTo>
                  <a:pt x="896378" y="1051293"/>
                  <a:pt x="802043" y="1741153"/>
                  <a:pt x="684107" y="2408921"/>
                </a:cubicBezTo>
                <a:lnTo>
                  <a:pt x="577814" y="2974932"/>
                </a:lnTo>
                <a:lnTo>
                  <a:pt x="565088" y="3042696"/>
                </a:lnTo>
                <a:lnTo>
                  <a:pt x="0" y="3042696"/>
                </a:lnTo>
                <a:lnTo>
                  <a:pt x="0" y="3042695"/>
                </a:lnTo>
                <a:lnTo>
                  <a:pt x="8357" y="3042695"/>
                </a:lnTo>
                <a:lnTo>
                  <a:pt x="38235" y="2964086"/>
                </a:lnTo>
                <a:lnTo>
                  <a:pt x="242843" y="2425753"/>
                </a:lnTo>
                <a:cubicBezTo>
                  <a:pt x="510320" y="1698400"/>
                  <a:pt x="752553" y="937203"/>
                  <a:pt x="928311" y="65588"/>
                </a:cubicBezTo>
                <a:close/>
              </a:path>
            </a:pathLst>
          </a:custGeom>
          <a:solidFill>
            <a:srgbClr val="8B7A39"/>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p>
        </p:txBody>
      </p:sp>
      <p:sp>
        <p:nvSpPr>
          <p:cNvPr id="16" name="TextBox 15"/>
          <p:cNvSpPr txBox="1">
            <a:spLocks/>
          </p:cNvSpPr>
          <p:nvPr userDrawn="1"/>
        </p:nvSpPr>
        <p:spPr>
          <a:xfrm>
            <a:off x="3547606" y="820638"/>
            <a:ext cx="475808" cy="3003811"/>
          </a:xfrm>
          <a:custGeom>
            <a:avLst/>
            <a:gdLst>
              <a:gd name="connsiteX0" fmla="*/ 0 w 515930"/>
              <a:gd name="connsiteY0" fmla="*/ 0 h 3006986"/>
              <a:gd name="connsiteX1" fmla="*/ 40122 w 515930"/>
              <a:gd name="connsiteY1" fmla="*/ 3291 h 3006986"/>
              <a:gd name="connsiteX2" fmla="*/ 515930 w 515930"/>
              <a:gd name="connsiteY2" fmla="*/ 49906 h 3006986"/>
              <a:gd name="connsiteX3" fmla="*/ 292022 w 515930"/>
              <a:gd name="connsiteY3" fmla="*/ 2740393 h 3006986"/>
              <a:gd name="connsiteX4" fmla="*/ 241692 w 515930"/>
              <a:gd name="connsiteY4" fmla="*/ 3006986 h 3006986"/>
              <a:gd name="connsiteX5" fmla="*/ 242870 w 515930"/>
              <a:gd name="connsiteY5" fmla="*/ 2971771 h 3006986"/>
              <a:gd name="connsiteX6" fmla="*/ 61475 w 515930"/>
              <a:gd name="connsiteY6" fmla="*/ 369997 h 3006986"/>
              <a:gd name="connsiteX7" fmla="*/ 0 w 515930"/>
              <a:gd name="connsiteY7" fmla="*/ 0 h 3006986"/>
              <a:gd name="connsiteX0" fmla="*/ 1153 w 475808"/>
              <a:gd name="connsiteY0" fmla="*/ 0 h 3003811"/>
              <a:gd name="connsiteX1" fmla="*/ 0 w 475808"/>
              <a:gd name="connsiteY1" fmla="*/ 116 h 3003811"/>
              <a:gd name="connsiteX2" fmla="*/ 475808 w 475808"/>
              <a:gd name="connsiteY2" fmla="*/ 46731 h 3003811"/>
              <a:gd name="connsiteX3" fmla="*/ 251900 w 475808"/>
              <a:gd name="connsiteY3" fmla="*/ 2737218 h 3003811"/>
              <a:gd name="connsiteX4" fmla="*/ 201570 w 475808"/>
              <a:gd name="connsiteY4" fmla="*/ 3003811 h 3003811"/>
              <a:gd name="connsiteX5" fmla="*/ 202748 w 475808"/>
              <a:gd name="connsiteY5" fmla="*/ 2968596 h 3003811"/>
              <a:gd name="connsiteX6" fmla="*/ 21353 w 475808"/>
              <a:gd name="connsiteY6" fmla="*/ 366822 h 3003811"/>
              <a:gd name="connsiteX7" fmla="*/ 1153 w 475808"/>
              <a:gd name="connsiteY7" fmla="*/ 0 h 3003811"/>
              <a:gd name="connsiteX0" fmla="*/ 1153 w 475808"/>
              <a:gd name="connsiteY0" fmla="*/ 0 h 3003811"/>
              <a:gd name="connsiteX1" fmla="*/ 0 w 475808"/>
              <a:gd name="connsiteY1" fmla="*/ 116 h 3003811"/>
              <a:gd name="connsiteX2" fmla="*/ 475808 w 475808"/>
              <a:gd name="connsiteY2" fmla="*/ 46731 h 3003811"/>
              <a:gd name="connsiteX3" fmla="*/ 251900 w 475808"/>
              <a:gd name="connsiteY3" fmla="*/ 2737218 h 3003811"/>
              <a:gd name="connsiteX4" fmla="*/ 201570 w 475808"/>
              <a:gd name="connsiteY4" fmla="*/ 3003811 h 3003811"/>
              <a:gd name="connsiteX5" fmla="*/ 202748 w 475808"/>
              <a:gd name="connsiteY5" fmla="*/ 2968596 h 3003811"/>
              <a:gd name="connsiteX6" fmla="*/ 43578 w 475808"/>
              <a:gd name="connsiteY6" fmla="*/ 369997 h 3003811"/>
              <a:gd name="connsiteX7" fmla="*/ 1153 w 475808"/>
              <a:gd name="connsiteY7" fmla="*/ 0 h 3003811"/>
              <a:gd name="connsiteX0" fmla="*/ 1153 w 475808"/>
              <a:gd name="connsiteY0" fmla="*/ 0 h 3003811"/>
              <a:gd name="connsiteX1" fmla="*/ 0 w 475808"/>
              <a:gd name="connsiteY1" fmla="*/ 116 h 3003811"/>
              <a:gd name="connsiteX2" fmla="*/ 475808 w 475808"/>
              <a:gd name="connsiteY2" fmla="*/ 46731 h 3003811"/>
              <a:gd name="connsiteX3" fmla="*/ 251900 w 475808"/>
              <a:gd name="connsiteY3" fmla="*/ 2737218 h 3003811"/>
              <a:gd name="connsiteX4" fmla="*/ 201570 w 475808"/>
              <a:gd name="connsiteY4" fmla="*/ 3003811 h 3003811"/>
              <a:gd name="connsiteX5" fmla="*/ 202748 w 475808"/>
              <a:gd name="connsiteY5" fmla="*/ 2968596 h 3003811"/>
              <a:gd name="connsiteX6" fmla="*/ 43578 w 475808"/>
              <a:gd name="connsiteY6" fmla="*/ 369997 h 3003811"/>
              <a:gd name="connsiteX7" fmla="*/ 1153 w 475808"/>
              <a:gd name="connsiteY7" fmla="*/ 0 h 3003811"/>
              <a:gd name="connsiteX0" fmla="*/ 1153 w 475808"/>
              <a:gd name="connsiteY0" fmla="*/ 0 h 3003811"/>
              <a:gd name="connsiteX1" fmla="*/ 0 w 475808"/>
              <a:gd name="connsiteY1" fmla="*/ 116 h 3003811"/>
              <a:gd name="connsiteX2" fmla="*/ 475808 w 475808"/>
              <a:gd name="connsiteY2" fmla="*/ 46731 h 3003811"/>
              <a:gd name="connsiteX3" fmla="*/ 251900 w 475808"/>
              <a:gd name="connsiteY3" fmla="*/ 2737218 h 3003811"/>
              <a:gd name="connsiteX4" fmla="*/ 201570 w 475808"/>
              <a:gd name="connsiteY4" fmla="*/ 3003811 h 3003811"/>
              <a:gd name="connsiteX5" fmla="*/ 202748 w 475808"/>
              <a:gd name="connsiteY5" fmla="*/ 2968596 h 3003811"/>
              <a:gd name="connsiteX6" fmla="*/ 43578 w 475808"/>
              <a:gd name="connsiteY6" fmla="*/ 369997 h 3003811"/>
              <a:gd name="connsiteX7" fmla="*/ 1153 w 475808"/>
              <a:gd name="connsiteY7" fmla="*/ 0 h 3003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808" h="3003811">
                <a:moveTo>
                  <a:pt x="1153" y="0"/>
                </a:moveTo>
                <a:lnTo>
                  <a:pt x="0" y="116"/>
                </a:lnTo>
                <a:lnTo>
                  <a:pt x="475808" y="46731"/>
                </a:lnTo>
                <a:cubicBezTo>
                  <a:pt x="474427" y="1069625"/>
                  <a:pt x="390584" y="1949355"/>
                  <a:pt x="251900" y="2737218"/>
                </a:cubicBezTo>
                <a:lnTo>
                  <a:pt x="201570" y="3003811"/>
                </a:lnTo>
                <a:cubicBezTo>
                  <a:pt x="201963" y="2992073"/>
                  <a:pt x="202355" y="2980334"/>
                  <a:pt x="202748" y="2968596"/>
                </a:cubicBezTo>
                <a:cubicBezTo>
                  <a:pt x="238444" y="2139960"/>
                  <a:pt x="151962" y="1345056"/>
                  <a:pt x="43578" y="369997"/>
                </a:cubicBezTo>
                <a:lnTo>
                  <a:pt x="1153" y="0"/>
                </a:lnTo>
                <a:close/>
              </a:path>
            </a:pathLst>
          </a:custGeom>
          <a:solidFill>
            <a:srgbClr val="BAA360"/>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p>
        </p:txBody>
      </p:sp>
      <p:sp>
        <p:nvSpPr>
          <p:cNvPr id="21" name="Picture Placeholder 3"/>
          <p:cNvSpPr>
            <a:spLocks noGrp="1"/>
          </p:cNvSpPr>
          <p:nvPr>
            <p:ph type="pic" sz="quarter" idx="16" hasCustomPrompt="1"/>
          </p:nvPr>
        </p:nvSpPr>
        <p:spPr>
          <a:xfrm>
            <a:off x="-11555" y="677722"/>
            <a:ext cx="3778706" cy="6189423"/>
          </a:xfrm>
          <a:custGeom>
            <a:avLst/>
            <a:gdLst>
              <a:gd name="connsiteX0" fmla="*/ 0 w 5462588"/>
              <a:gd name="connsiteY0" fmla="*/ 0 h 6049962"/>
              <a:gd name="connsiteX1" fmla="*/ 4552138 w 5462588"/>
              <a:gd name="connsiteY1" fmla="*/ 0 h 6049962"/>
              <a:gd name="connsiteX2" fmla="*/ 5462588 w 5462588"/>
              <a:gd name="connsiteY2" fmla="*/ 910450 h 6049962"/>
              <a:gd name="connsiteX3" fmla="*/ 5462588 w 5462588"/>
              <a:gd name="connsiteY3" fmla="*/ 6049962 h 6049962"/>
              <a:gd name="connsiteX4" fmla="*/ 0 w 5462588"/>
              <a:gd name="connsiteY4" fmla="*/ 6049962 h 6049962"/>
              <a:gd name="connsiteX5" fmla="*/ 0 w 5462588"/>
              <a:gd name="connsiteY5" fmla="*/ 0 h 6049962"/>
              <a:gd name="connsiteX0" fmla="*/ 0 w 5503709"/>
              <a:gd name="connsiteY0" fmla="*/ 0 h 6049962"/>
              <a:gd name="connsiteX1" fmla="*/ 5503709 w 5503709"/>
              <a:gd name="connsiteY1" fmla="*/ 7434 h 6049962"/>
              <a:gd name="connsiteX2" fmla="*/ 5462588 w 5503709"/>
              <a:gd name="connsiteY2" fmla="*/ 910450 h 6049962"/>
              <a:gd name="connsiteX3" fmla="*/ 5462588 w 5503709"/>
              <a:gd name="connsiteY3" fmla="*/ 6049962 h 6049962"/>
              <a:gd name="connsiteX4" fmla="*/ 0 w 5503709"/>
              <a:gd name="connsiteY4" fmla="*/ 6049962 h 6049962"/>
              <a:gd name="connsiteX5" fmla="*/ 0 w 5503709"/>
              <a:gd name="connsiteY5" fmla="*/ 0 h 6049962"/>
              <a:gd name="connsiteX0" fmla="*/ 0 w 5503709"/>
              <a:gd name="connsiteY0" fmla="*/ 104097 h 6154059"/>
              <a:gd name="connsiteX1" fmla="*/ 5503709 w 5503709"/>
              <a:gd name="connsiteY1" fmla="*/ 111531 h 6154059"/>
              <a:gd name="connsiteX2" fmla="*/ 5462588 w 5503709"/>
              <a:gd name="connsiteY2" fmla="*/ 1014547 h 6154059"/>
              <a:gd name="connsiteX3" fmla="*/ 5462588 w 5503709"/>
              <a:gd name="connsiteY3" fmla="*/ 6154059 h 6154059"/>
              <a:gd name="connsiteX4" fmla="*/ 0 w 5503709"/>
              <a:gd name="connsiteY4" fmla="*/ 6154059 h 6154059"/>
              <a:gd name="connsiteX5" fmla="*/ 0 w 5503709"/>
              <a:gd name="connsiteY5" fmla="*/ 104097 h 6154059"/>
              <a:gd name="connsiteX0" fmla="*/ 0 w 5503709"/>
              <a:gd name="connsiteY0" fmla="*/ 143333 h 6193295"/>
              <a:gd name="connsiteX1" fmla="*/ 5503709 w 5503709"/>
              <a:gd name="connsiteY1" fmla="*/ 150767 h 6193295"/>
              <a:gd name="connsiteX2" fmla="*/ 5462588 w 5503709"/>
              <a:gd name="connsiteY2" fmla="*/ 1053783 h 6193295"/>
              <a:gd name="connsiteX3" fmla="*/ 5462588 w 5503709"/>
              <a:gd name="connsiteY3" fmla="*/ 6193295 h 6193295"/>
              <a:gd name="connsiteX4" fmla="*/ 0 w 5503709"/>
              <a:gd name="connsiteY4" fmla="*/ 6193295 h 6193295"/>
              <a:gd name="connsiteX5" fmla="*/ 0 w 5503709"/>
              <a:gd name="connsiteY5" fmla="*/ 143333 h 6193295"/>
              <a:gd name="connsiteX0" fmla="*/ 0 w 5503709"/>
              <a:gd name="connsiteY0" fmla="*/ 143333 h 6193295"/>
              <a:gd name="connsiteX1" fmla="*/ 5503709 w 5503709"/>
              <a:gd name="connsiteY1" fmla="*/ 150767 h 6193295"/>
              <a:gd name="connsiteX2" fmla="*/ 5462588 w 5503709"/>
              <a:gd name="connsiteY2" fmla="*/ 1053783 h 6193295"/>
              <a:gd name="connsiteX3" fmla="*/ 4786080 w 5503709"/>
              <a:gd name="connsiteY3" fmla="*/ 6193295 h 6193295"/>
              <a:gd name="connsiteX4" fmla="*/ 0 w 5503709"/>
              <a:gd name="connsiteY4" fmla="*/ 6193295 h 6193295"/>
              <a:gd name="connsiteX5" fmla="*/ 0 w 5503709"/>
              <a:gd name="connsiteY5" fmla="*/ 143333 h 6193295"/>
              <a:gd name="connsiteX0" fmla="*/ 0 w 5693046"/>
              <a:gd name="connsiteY0" fmla="*/ 143333 h 6193295"/>
              <a:gd name="connsiteX1" fmla="*/ 5503709 w 5693046"/>
              <a:gd name="connsiteY1" fmla="*/ 150767 h 6193295"/>
              <a:gd name="connsiteX2" fmla="*/ 5693046 w 5693046"/>
              <a:gd name="connsiteY2" fmla="*/ 3179949 h 6193295"/>
              <a:gd name="connsiteX3" fmla="*/ 4786080 w 5693046"/>
              <a:gd name="connsiteY3" fmla="*/ 6193295 h 6193295"/>
              <a:gd name="connsiteX4" fmla="*/ 0 w 5693046"/>
              <a:gd name="connsiteY4" fmla="*/ 6193295 h 6193295"/>
              <a:gd name="connsiteX5" fmla="*/ 0 w 5693046"/>
              <a:gd name="connsiteY5" fmla="*/ 143333 h 6193295"/>
              <a:gd name="connsiteX0" fmla="*/ 0 w 5705796"/>
              <a:gd name="connsiteY0" fmla="*/ 143333 h 6193295"/>
              <a:gd name="connsiteX1" fmla="*/ 5503709 w 5705796"/>
              <a:gd name="connsiteY1" fmla="*/ 150767 h 6193295"/>
              <a:gd name="connsiteX2" fmla="*/ 5693046 w 5705796"/>
              <a:gd name="connsiteY2" fmla="*/ 3179949 h 6193295"/>
              <a:gd name="connsiteX3" fmla="*/ 4786080 w 5705796"/>
              <a:gd name="connsiteY3" fmla="*/ 6193295 h 6193295"/>
              <a:gd name="connsiteX4" fmla="*/ 0 w 5705796"/>
              <a:gd name="connsiteY4" fmla="*/ 6193295 h 6193295"/>
              <a:gd name="connsiteX5" fmla="*/ 0 w 5705796"/>
              <a:gd name="connsiteY5" fmla="*/ 143333 h 6193295"/>
              <a:gd name="connsiteX0" fmla="*/ 0 w 5708471"/>
              <a:gd name="connsiteY0" fmla="*/ 143333 h 6193295"/>
              <a:gd name="connsiteX1" fmla="*/ 5503709 w 5708471"/>
              <a:gd name="connsiteY1" fmla="*/ 150767 h 6193295"/>
              <a:gd name="connsiteX2" fmla="*/ 5693046 w 5708471"/>
              <a:gd name="connsiteY2" fmla="*/ 3179949 h 6193295"/>
              <a:gd name="connsiteX3" fmla="*/ 4786080 w 5708471"/>
              <a:gd name="connsiteY3" fmla="*/ 6193295 h 6193295"/>
              <a:gd name="connsiteX4" fmla="*/ 0 w 5708471"/>
              <a:gd name="connsiteY4" fmla="*/ 6193295 h 6193295"/>
              <a:gd name="connsiteX5" fmla="*/ 0 w 5708471"/>
              <a:gd name="connsiteY5" fmla="*/ 143333 h 6193295"/>
              <a:gd name="connsiteX0" fmla="*/ 0 w 5708471"/>
              <a:gd name="connsiteY0" fmla="*/ 143333 h 6193295"/>
              <a:gd name="connsiteX1" fmla="*/ 5503709 w 5708471"/>
              <a:gd name="connsiteY1" fmla="*/ 150767 h 6193295"/>
              <a:gd name="connsiteX2" fmla="*/ 5693046 w 5708471"/>
              <a:gd name="connsiteY2" fmla="*/ 3179949 h 6193295"/>
              <a:gd name="connsiteX3" fmla="*/ 4786080 w 5708471"/>
              <a:gd name="connsiteY3" fmla="*/ 6193295 h 6193295"/>
              <a:gd name="connsiteX4" fmla="*/ 0 w 5708471"/>
              <a:gd name="connsiteY4" fmla="*/ 6193295 h 6193295"/>
              <a:gd name="connsiteX5" fmla="*/ 0 w 5708471"/>
              <a:gd name="connsiteY5" fmla="*/ 143333 h 6193295"/>
              <a:gd name="connsiteX0" fmla="*/ 0 w 5708471"/>
              <a:gd name="connsiteY0" fmla="*/ 143333 h 6193295"/>
              <a:gd name="connsiteX1" fmla="*/ 5503709 w 5708471"/>
              <a:gd name="connsiteY1" fmla="*/ 150767 h 6193295"/>
              <a:gd name="connsiteX2" fmla="*/ 5693046 w 5708471"/>
              <a:gd name="connsiteY2" fmla="*/ 3179949 h 6193295"/>
              <a:gd name="connsiteX3" fmla="*/ 4786080 w 5708471"/>
              <a:gd name="connsiteY3" fmla="*/ 6193295 h 6193295"/>
              <a:gd name="connsiteX4" fmla="*/ 0 w 5708471"/>
              <a:gd name="connsiteY4" fmla="*/ 6193295 h 6193295"/>
              <a:gd name="connsiteX5" fmla="*/ 0 w 5708471"/>
              <a:gd name="connsiteY5" fmla="*/ 143333 h 6193295"/>
              <a:gd name="connsiteX0" fmla="*/ 0 w 5708471"/>
              <a:gd name="connsiteY0" fmla="*/ 143333 h 6193295"/>
              <a:gd name="connsiteX1" fmla="*/ 5503709 w 5708471"/>
              <a:gd name="connsiteY1" fmla="*/ 150767 h 6193295"/>
              <a:gd name="connsiteX2" fmla="*/ 5693046 w 5708471"/>
              <a:gd name="connsiteY2" fmla="*/ 3179949 h 6193295"/>
              <a:gd name="connsiteX3" fmla="*/ 4786080 w 5708471"/>
              <a:gd name="connsiteY3" fmla="*/ 6193295 h 6193295"/>
              <a:gd name="connsiteX4" fmla="*/ 0 w 5708471"/>
              <a:gd name="connsiteY4" fmla="*/ 6193295 h 6193295"/>
              <a:gd name="connsiteX5" fmla="*/ 0 w 5708471"/>
              <a:gd name="connsiteY5" fmla="*/ 143333 h 6193295"/>
              <a:gd name="connsiteX0" fmla="*/ 1920240 w 5708471"/>
              <a:gd name="connsiteY0" fmla="*/ 80600 h 6267722"/>
              <a:gd name="connsiteX1" fmla="*/ 5503709 w 5708471"/>
              <a:gd name="connsiteY1" fmla="*/ 225194 h 6267722"/>
              <a:gd name="connsiteX2" fmla="*/ 5693046 w 5708471"/>
              <a:gd name="connsiteY2" fmla="*/ 3254376 h 6267722"/>
              <a:gd name="connsiteX3" fmla="*/ 4786080 w 5708471"/>
              <a:gd name="connsiteY3" fmla="*/ 6267722 h 6267722"/>
              <a:gd name="connsiteX4" fmla="*/ 0 w 5708471"/>
              <a:gd name="connsiteY4" fmla="*/ 6267722 h 6267722"/>
              <a:gd name="connsiteX5" fmla="*/ 1920240 w 5708471"/>
              <a:gd name="connsiteY5" fmla="*/ 80600 h 6267722"/>
              <a:gd name="connsiteX0" fmla="*/ 0 w 3788231"/>
              <a:gd name="connsiteY0" fmla="*/ 80600 h 6322586"/>
              <a:gd name="connsiteX1" fmla="*/ 3583469 w 3788231"/>
              <a:gd name="connsiteY1" fmla="*/ 225194 h 6322586"/>
              <a:gd name="connsiteX2" fmla="*/ 3772806 w 3788231"/>
              <a:gd name="connsiteY2" fmla="*/ 3254376 h 6322586"/>
              <a:gd name="connsiteX3" fmla="*/ 2865840 w 3788231"/>
              <a:gd name="connsiteY3" fmla="*/ 6267722 h 6322586"/>
              <a:gd name="connsiteX4" fmla="*/ 91440 w 3788231"/>
              <a:gd name="connsiteY4" fmla="*/ 6322586 h 6322586"/>
              <a:gd name="connsiteX5" fmla="*/ 0 w 3788231"/>
              <a:gd name="connsiteY5" fmla="*/ 80600 h 6322586"/>
              <a:gd name="connsiteX0" fmla="*/ 0 w 3788231"/>
              <a:gd name="connsiteY0" fmla="*/ 80600 h 6286010"/>
              <a:gd name="connsiteX1" fmla="*/ 3583469 w 3788231"/>
              <a:gd name="connsiteY1" fmla="*/ 225194 h 6286010"/>
              <a:gd name="connsiteX2" fmla="*/ 3772806 w 3788231"/>
              <a:gd name="connsiteY2" fmla="*/ 3254376 h 6286010"/>
              <a:gd name="connsiteX3" fmla="*/ 2865840 w 3788231"/>
              <a:gd name="connsiteY3" fmla="*/ 6267722 h 6286010"/>
              <a:gd name="connsiteX4" fmla="*/ 0 w 3788231"/>
              <a:gd name="connsiteY4" fmla="*/ 6286010 h 6286010"/>
              <a:gd name="connsiteX5" fmla="*/ 0 w 3788231"/>
              <a:gd name="connsiteY5" fmla="*/ 80600 h 6286010"/>
              <a:gd name="connsiteX0" fmla="*/ 28575 w 3788231"/>
              <a:gd name="connsiteY0" fmla="*/ 81647 h 6283882"/>
              <a:gd name="connsiteX1" fmla="*/ 3583469 w 3788231"/>
              <a:gd name="connsiteY1" fmla="*/ 223066 h 6283882"/>
              <a:gd name="connsiteX2" fmla="*/ 3772806 w 3788231"/>
              <a:gd name="connsiteY2" fmla="*/ 3252248 h 6283882"/>
              <a:gd name="connsiteX3" fmla="*/ 2865840 w 3788231"/>
              <a:gd name="connsiteY3" fmla="*/ 6265594 h 6283882"/>
              <a:gd name="connsiteX4" fmla="*/ 0 w 3788231"/>
              <a:gd name="connsiteY4" fmla="*/ 6283882 h 6283882"/>
              <a:gd name="connsiteX5" fmla="*/ 28575 w 3788231"/>
              <a:gd name="connsiteY5" fmla="*/ 81647 h 6283882"/>
              <a:gd name="connsiteX0" fmla="*/ 41275 w 3800931"/>
              <a:gd name="connsiteY0" fmla="*/ 81647 h 6274357"/>
              <a:gd name="connsiteX1" fmla="*/ 3596169 w 3800931"/>
              <a:gd name="connsiteY1" fmla="*/ 223066 h 6274357"/>
              <a:gd name="connsiteX2" fmla="*/ 3785506 w 3800931"/>
              <a:gd name="connsiteY2" fmla="*/ 3252248 h 6274357"/>
              <a:gd name="connsiteX3" fmla="*/ 2878540 w 3800931"/>
              <a:gd name="connsiteY3" fmla="*/ 6265594 h 6274357"/>
              <a:gd name="connsiteX4" fmla="*/ 0 w 3800931"/>
              <a:gd name="connsiteY4" fmla="*/ 6274357 h 6274357"/>
              <a:gd name="connsiteX5" fmla="*/ 41275 w 3800931"/>
              <a:gd name="connsiteY5" fmla="*/ 81647 h 6274357"/>
              <a:gd name="connsiteX0" fmla="*/ 31750 w 3791406"/>
              <a:gd name="connsiteY0" fmla="*/ 81647 h 6277532"/>
              <a:gd name="connsiteX1" fmla="*/ 3586644 w 3791406"/>
              <a:gd name="connsiteY1" fmla="*/ 223066 h 6277532"/>
              <a:gd name="connsiteX2" fmla="*/ 3775981 w 3791406"/>
              <a:gd name="connsiteY2" fmla="*/ 3252248 h 6277532"/>
              <a:gd name="connsiteX3" fmla="*/ 2869015 w 3791406"/>
              <a:gd name="connsiteY3" fmla="*/ 6265594 h 6277532"/>
              <a:gd name="connsiteX4" fmla="*/ 0 w 3791406"/>
              <a:gd name="connsiteY4" fmla="*/ 6277532 h 6277532"/>
              <a:gd name="connsiteX5" fmla="*/ 31750 w 3791406"/>
              <a:gd name="connsiteY5" fmla="*/ 81647 h 6277532"/>
              <a:gd name="connsiteX0" fmla="*/ 31750 w 3791406"/>
              <a:gd name="connsiteY0" fmla="*/ 35321 h 6231206"/>
              <a:gd name="connsiteX1" fmla="*/ 3586644 w 3791406"/>
              <a:gd name="connsiteY1" fmla="*/ 176740 h 6231206"/>
              <a:gd name="connsiteX2" fmla="*/ 3775981 w 3791406"/>
              <a:gd name="connsiteY2" fmla="*/ 3205922 h 6231206"/>
              <a:gd name="connsiteX3" fmla="*/ 2869015 w 3791406"/>
              <a:gd name="connsiteY3" fmla="*/ 6219268 h 6231206"/>
              <a:gd name="connsiteX4" fmla="*/ 0 w 3791406"/>
              <a:gd name="connsiteY4" fmla="*/ 6231206 h 6231206"/>
              <a:gd name="connsiteX5" fmla="*/ 31750 w 3791406"/>
              <a:gd name="connsiteY5" fmla="*/ 35321 h 6231206"/>
              <a:gd name="connsiteX0" fmla="*/ 31750 w 3791406"/>
              <a:gd name="connsiteY0" fmla="*/ 19801 h 6215686"/>
              <a:gd name="connsiteX1" fmla="*/ 3586644 w 3791406"/>
              <a:gd name="connsiteY1" fmla="*/ 161220 h 6215686"/>
              <a:gd name="connsiteX2" fmla="*/ 3775981 w 3791406"/>
              <a:gd name="connsiteY2" fmla="*/ 3190402 h 6215686"/>
              <a:gd name="connsiteX3" fmla="*/ 2869015 w 3791406"/>
              <a:gd name="connsiteY3" fmla="*/ 6203748 h 6215686"/>
              <a:gd name="connsiteX4" fmla="*/ 0 w 3791406"/>
              <a:gd name="connsiteY4" fmla="*/ 6215686 h 6215686"/>
              <a:gd name="connsiteX5" fmla="*/ 31750 w 3791406"/>
              <a:gd name="connsiteY5" fmla="*/ 19801 h 6215686"/>
              <a:gd name="connsiteX0" fmla="*/ 31750 w 3791406"/>
              <a:gd name="connsiteY0" fmla="*/ 9351 h 6205236"/>
              <a:gd name="connsiteX1" fmla="*/ 3586644 w 3791406"/>
              <a:gd name="connsiteY1" fmla="*/ 150770 h 6205236"/>
              <a:gd name="connsiteX2" fmla="*/ 3775981 w 3791406"/>
              <a:gd name="connsiteY2" fmla="*/ 3179952 h 6205236"/>
              <a:gd name="connsiteX3" fmla="*/ 2869015 w 3791406"/>
              <a:gd name="connsiteY3" fmla="*/ 6193298 h 6205236"/>
              <a:gd name="connsiteX4" fmla="*/ 0 w 3791406"/>
              <a:gd name="connsiteY4" fmla="*/ 6205236 h 6205236"/>
              <a:gd name="connsiteX5" fmla="*/ 31750 w 3791406"/>
              <a:gd name="connsiteY5" fmla="*/ 9351 h 6205236"/>
              <a:gd name="connsiteX0" fmla="*/ 15875 w 3791406"/>
              <a:gd name="connsiteY0" fmla="*/ 11826 h 6201361"/>
              <a:gd name="connsiteX1" fmla="*/ 3586644 w 3791406"/>
              <a:gd name="connsiteY1" fmla="*/ 146895 h 6201361"/>
              <a:gd name="connsiteX2" fmla="*/ 3775981 w 3791406"/>
              <a:gd name="connsiteY2" fmla="*/ 3176077 h 6201361"/>
              <a:gd name="connsiteX3" fmla="*/ 2869015 w 3791406"/>
              <a:gd name="connsiteY3" fmla="*/ 6189423 h 6201361"/>
              <a:gd name="connsiteX4" fmla="*/ 0 w 3791406"/>
              <a:gd name="connsiteY4" fmla="*/ 6201361 h 6201361"/>
              <a:gd name="connsiteX5" fmla="*/ 15875 w 3791406"/>
              <a:gd name="connsiteY5" fmla="*/ 11826 h 6201361"/>
              <a:gd name="connsiteX0" fmla="*/ 22225 w 3797756"/>
              <a:gd name="connsiteY0" fmla="*/ 11826 h 6198186"/>
              <a:gd name="connsiteX1" fmla="*/ 3592994 w 3797756"/>
              <a:gd name="connsiteY1" fmla="*/ 146895 h 6198186"/>
              <a:gd name="connsiteX2" fmla="*/ 3782331 w 3797756"/>
              <a:gd name="connsiteY2" fmla="*/ 3176077 h 6198186"/>
              <a:gd name="connsiteX3" fmla="*/ 2875365 w 3797756"/>
              <a:gd name="connsiteY3" fmla="*/ 6189423 h 6198186"/>
              <a:gd name="connsiteX4" fmla="*/ 0 w 3797756"/>
              <a:gd name="connsiteY4" fmla="*/ 6198186 h 6198186"/>
              <a:gd name="connsiteX5" fmla="*/ 22225 w 3797756"/>
              <a:gd name="connsiteY5" fmla="*/ 11826 h 6198186"/>
              <a:gd name="connsiteX0" fmla="*/ 271 w 3775802"/>
              <a:gd name="connsiteY0" fmla="*/ 11826 h 6195011"/>
              <a:gd name="connsiteX1" fmla="*/ 3571040 w 3775802"/>
              <a:gd name="connsiteY1" fmla="*/ 146895 h 6195011"/>
              <a:gd name="connsiteX2" fmla="*/ 3760377 w 3775802"/>
              <a:gd name="connsiteY2" fmla="*/ 3176077 h 6195011"/>
              <a:gd name="connsiteX3" fmla="*/ 2853411 w 3775802"/>
              <a:gd name="connsiteY3" fmla="*/ 6189423 h 6195011"/>
              <a:gd name="connsiteX4" fmla="*/ 63771 w 3775802"/>
              <a:gd name="connsiteY4" fmla="*/ 6195011 h 6195011"/>
              <a:gd name="connsiteX5" fmla="*/ 271 w 3775802"/>
              <a:gd name="connsiteY5" fmla="*/ 11826 h 6195011"/>
              <a:gd name="connsiteX0" fmla="*/ 3175 w 3778706"/>
              <a:gd name="connsiteY0" fmla="*/ 11826 h 6189423"/>
              <a:gd name="connsiteX1" fmla="*/ 3573944 w 3778706"/>
              <a:gd name="connsiteY1" fmla="*/ 146895 h 6189423"/>
              <a:gd name="connsiteX2" fmla="*/ 3763281 w 3778706"/>
              <a:gd name="connsiteY2" fmla="*/ 3176077 h 6189423"/>
              <a:gd name="connsiteX3" fmla="*/ 2856315 w 3778706"/>
              <a:gd name="connsiteY3" fmla="*/ 6189423 h 6189423"/>
              <a:gd name="connsiteX4" fmla="*/ 0 w 3778706"/>
              <a:gd name="connsiteY4" fmla="*/ 6188661 h 6189423"/>
              <a:gd name="connsiteX5" fmla="*/ 3175 w 3778706"/>
              <a:gd name="connsiteY5" fmla="*/ 11826 h 6189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78706" h="6189423">
                <a:moveTo>
                  <a:pt x="3175" y="11826"/>
                </a:moveTo>
                <a:cubicBezTo>
                  <a:pt x="490152" y="19105"/>
                  <a:pt x="977762" y="-69160"/>
                  <a:pt x="3573944" y="146895"/>
                </a:cubicBezTo>
                <a:cubicBezTo>
                  <a:pt x="3681661" y="1164056"/>
                  <a:pt x="3826549" y="2114311"/>
                  <a:pt x="3763281" y="3176077"/>
                </a:cubicBezTo>
                <a:cubicBezTo>
                  <a:pt x="3557603" y="4210263"/>
                  <a:pt x="3232979" y="5214711"/>
                  <a:pt x="2856315" y="6189423"/>
                </a:cubicBezTo>
                <a:lnTo>
                  <a:pt x="0" y="6188661"/>
                </a:lnTo>
                <a:cubicBezTo>
                  <a:pt x="5292" y="4125483"/>
                  <a:pt x="-2117" y="2075004"/>
                  <a:pt x="3175" y="11826"/>
                </a:cubicBezTo>
                <a:close/>
              </a:path>
            </a:pathLst>
          </a:custGeom>
          <a:solidFill>
            <a:schemeClr val="bg1">
              <a:lumMod val="75000"/>
            </a:schemeClr>
          </a:solidFill>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solidFill>
                  <a:schemeClr val="bg1"/>
                </a:solidFill>
              </a:defRPr>
            </a:lvl1pPr>
          </a:lstStyle>
          <a:p>
            <a:r>
              <a:rPr lang="en-US"/>
              <a:t>Click icon below to add picture</a:t>
            </a:r>
          </a:p>
        </p:txBody>
      </p:sp>
      <p:pic>
        <p:nvPicPr>
          <p:cNvPr id="26" name="Picture 2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0303" y="6242208"/>
            <a:ext cx="997114" cy="152170"/>
          </a:xfrm>
          <a:prstGeom prst="rect">
            <a:avLst/>
          </a:prstGeom>
        </p:spPr>
      </p:pic>
    </p:spTree>
    <p:extLst>
      <p:ext uri="{BB962C8B-B14F-4D97-AF65-F5344CB8AC3E}">
        <p14:creationId xmlns:p14="http://schemas.microsoft.com/office/powerpoint/2010/main" val="13033569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lide - bullets and box image">
    <p:bg>
      <p:bgPr>
        <a:solidFill>
          <a:schemeClr val="bg1"/>
        </a:solidFill>
        <a:effectLst/>
      </p:bgPr>
    </p:bg>
    <p:spTree>
      <p:nvGrpSpPr>
        <p:cNvPr id="1" name=""/>
        <p:cNvGrpSpPr/>
        <p:nvPr/>
      </p:nvGrpSpPr>
      <p:grpSpPr>
        <a:xfrm>
          <a:off x="0" y="0"/>
          <a:ext cx="0" cy="0"/>
          <a:chOff x="0" y="0"/>
          <a:chExt cx="0" cy="0"/>
        </a:xfrm>
      </p:grpSpPr>
      <p:sp>
        <p:nvSpPr>
          <p:cNvPr id="17" name="Picture Placeholder 2"/>
          <p:cNvSpPr>
            <a:spLocks noGrp="1"/>
          </p:cNvSpPr>
          <p:nvPr>
            <p:ph type="pic" sz="quarter" idx="14"/>
          </p:nvPr>
        </p:nvSpPr>
        <p:spPr>
          <a:xfrm>
            <a:off x="4988458" y="1819747"/>
            <a:ext cx="3251533" cy="3865829"/>
          </a:xfrm>
          <a:prstGeom prst="rect">
            <a:avLst/>
          </a:prstGeom>
          <a:solidFill>
            <a:schemeClr val="bg1">
              <a:lumMod val="75000"/>
            </a:schemeClr>
          </a:solidFill>
        </p:spPr>
        <p:txBody>
          <a:bodyPr/>
          <a:lstStyle/>
          <a:p>
            <a:endParaRPr lang="en-US"/>
          </a:p>
        </p:txBody>
      </p:sp>
      <p:sp>
        <p:nvSpPr>
          <p:cNvPr id="18" name="Text Placeholder 12"/>
          <p:cNvSpPr>
            <a:spLocks noGrp="1"/>
          </p:cNvSpPr>
          <p:nvPr>
            <p:ph type="body" sz="quarter" idx="11" hasCustomPrompt="1"/>
          </p:nvPr>
        </p:nvSpPr>
        <p:spPr>
          <a:xfrm>
            <a:off x="697237" y="573709"/>
            <a:ext cx="6337408" cy="476034"/>
          </a:xfrm>
          <a:prstGeom prst="rect">
            <a:avLst/>
          </a:prstGeom>
        </p:spPr>
        <p:txBody>
          <a:bodyPr>
            <a:noAutofit/>
          </a:bodyPr>
          <a:lstStyle>
            <a:lvl1pPr marL="0" indent="0">
              <a:buNone/>
              <a:defRPr sz="3200" b="1" i="0" spc="-100" baseline="0">
                <a:solidFill>
                  <a:srgbClr val="31302F"/>
                </a:solidFill>
                <a:latin typeface="Arial" charset="0"/>
                <a:ea typeface="Arial" charset="0"/>
                <a:cs typeface="Arial" charset="0"/>
              </a:defRPr>
            </a:lvl1pPr>
          </a:lstStyle>
          <a:p>
            <a:pPr lvl="0"/>
            <a:r>
              <a:rPr lang="en-US"/>
              <a:t>Headline goes here</a:t>
            </a:r>
          </a:p>
        </p:txBody>
      </p:sp>
      <p:sp>
        <p:nvSpPr>
          <p:cNvPr id="19" name="Text Placeholder 12"/>
          <p:cNvSpPr>
            <a:spLocks noGrp="1"/>
          </p:cNvSpPr>
          <p:nvPr>
            <p:ph type="body" sz="quarter" idx="12" hasCustomPrompt="1"/>
          </p:nvPr>
        </p:nvSpPr>
        <p:spPr>
          <a:xfrm>
            <a:off x="697237" y="1049742"/>
            <a:ext cx="7033600"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sp>
        <p:nvSpPr>
          <p:cNvPr id="20" name="Text Placeholder 12"/>
          <p:cNvSpPr>
            <a:spLocks noGrp="1"/>
          </p:cNvSpPr>
          <p:nvPr>
            <p:ph type="body" sz="quarter" idx="13" hasCustomPrompt="1"/>
          </p:nvPr>
        </p:nvSpPr>
        <p:spPr>
          <a:xfrm>
            <a:off x="692685" y="1819747"/>
            <a:ext cx="4123759" cy="3865829"/>
          </a:xfrm>
          <a:prstGeom prst="rect">
            <a:avLst/>
          </a:prstGeom>
        </p:spPr>
        <p:txBody>
          <a:bodyPr>
            <a:noAutofit/>
          </a:bodyPr>
          <a:lstStyle>
            <a:lvl1pPr marL="285750" indent="-285750">
              <a:lnSpc>
                <a:spcPct val="100000"/>
              </a:lnSpc>
              <a:spcBef>
                <a:spcPts val="0"/>
              </a:spcBef>
              <a:buFont typeface="Arial" charset="0"/>
              <a:buChar char="•"/>
              <a:defRPr sz="1600" b="0" i="0" spc="0" baseline="0">
                <a:solidFill>
                  <a:schemeClr val="tx1">
                    <a:lumMod val="75000"/>
                    <a:lumOff val="25000"/>
                  </a:schemeClr>
                </a:solidFill>
                <a:latin typeface="Arial" charset="0"/>
                <a:ea typeface="Arial" charset="0"/>
                <a:cs typeface="Arial" charset="0"/>
              </a:defRPr>
            </a:lvl1pPr>
          </a:lstStyle>
          <a:p>
            <a:pPr lvl="0"/>
            <a:r>
              <a:rPr lang="en-US"/>
              <a:t>Text goes here</a:t>
            </a:r>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684" y="5882633"/>
            <a:ext cx="1170308" cy="646724"/>
          </a:xfrm>
          <a:prstGeom prst="rect">
            <a:avLst/>
          </a:prstGeom>
        </p:spPr>
      </p:pic>
      <p:sp>
        <p:nvSpPr>
          <p:cNvPr id="10" name="Freeform 9"/>
          <p:cNvSpPr/>
          <p:nvPr userDrawn="1"/>
        </p:nvSpPr>
        <p:spPr>
          <a:xfrm>
            <a:off x="6378951" y="0"/>
            <a:ext cx="1510718" cy="964688"/>
          </a:xfrm>
          <a:custGeom>
            <a:avLst/>
            <a:gdLst>
              <a:gd name="connsiteX0" fmla="*/ 0 w 1510718"/>
              <a:gd name="connsiteY0" fmla="*/ 0 h 964688"/>
              <a:gd name="connsiteX1" fmla="*/ 594056 w 1510718"/>
              <a:gd name="connsiteY1" fmla="*/ 0 h 964688"/>
              <a:gd name="connsiteX2" fmla="*/ 601815 w 1510718"/>
              <a:gd name="connsiteY2" fmla="*/ 6637 h 964688"/>
              <a:gd name="connsiteX3" fmla="*/ 824034 w 1510718"/>
              <a:gd name="connsiteY3" fmla="*/ 213497 h 964688"/>
              <a:gd name="connsiteX4" fmla="*/ 1038980 w 1510718"/>
              <a:gd name="connsiteY4" fmla="*/ 428604 h 964688"/>
              <a:gd name="connsiteX5" fmla="*/ 1445974 w 1510718"/>
              <a:gd name="connsiteY5" fmla="*/ 882910 h 964688"/>
              <a:gd name="connsiteX6" fmla="*/ 1510718 w 1510718"/>
              <a:gd name="connsiteY6" fmla="*/ 964688 h 964688"/>
              <a:gd name="connsiteX7" fmla="*/ 1248581 w 1510718"/>
              <a:gd name="connsiteY7" fmla="*/ 761378 h 964688"/>
              <a:gd name="connsiteX8" fmla="*/ 227279 w 1510718"/>
              <a:gd name="connsiteY8" fmla="*/ 115098 h 964688"/>
              <a:gd name="connsiteX9" fmla="*/ 0 w 1510718"/>
              <a:gd name="connsiteY9" fmla="*/ 0 h 96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0718" h="964688">
                <a:moveTo>
                  <a:pt x="0" y="0"/>
                </a:moveTo>
                <a:lnTo>
                  <a:pt x="594056" y="0"/>
                </a:lnTo>
                <a:lnTo>
                  <a:pt x="601815" y="6637"/>
                </a:lnTo>
                <a:lnTo>
                  <a:pt x="824034" y="213497"/>
                </a:lnTo>
                <a:lnTo>
                  <a:pt x="1038980" y="428604"/>
                </a:lnTo>
                <a:cubicBezTo>
                  <a:pt x="1179793" y="574722"/>
                  <a:pt x="1315578" y="726229"/>
                  <a:pt x="1445974" y="882910"/>
                </a:cubicBezTo>
                <a:lnTo>
                  <a:pt x="1510718" y="964688"/>
                </a:lnTo>
                <a:lnTo>
                  <a:pt x="1248581" y="761378"/>
                </a:lnTo>
                <a:cubicBezTo>
                  <a:pt x="923941" y="521800"/>
                  <a:pt x="582547" y="305797"/>
                  <a:pt x="227279" y="115098"/>
                </a:cubicBezTo>
                <a:lnTo>
                  <a:pt x="0" y="0"/>
                </a:lnTo>
                <a:close/>
              </a:path>
            </a:pathLst>
          </a:custGeom>
          <a:solidFill>
            <a:srgbClr val="8B7A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userDrawn="1"/>
        </p:nvSpPr>
        <p:spPr>
          <a:xfrm>
            <a:off x="6973008" y="0"/>
            <a:ext cx="2170993" cy="2205050"/>
          </a:xfrm>
          <a:custGeom>
            <a:avLst/>
            <a:gdLst>
              <a:gd name="connsiteX0" fmla="*/ 0 w 2170993"/>
              <a:gd name="connsiteY0" fmla="*/ 0 h 2205050"/>
              <a:gd name="connsiteX1" fmla="*/ 2170993 w 2170993"/>
              <a:gd name="connsiteY1" fmla="*/ 0 h 2205050"/>
              <a:gd name="connsiteX2" fmla="*/ 2170993 w 2170993"/>
              <a:gd name="connsiteY2" fmla="*/ 2205050 h 2205050"/>
              <a:gd name="connsiteX3" fmla="*/ 2141044 w 2170993"/>
              <a:gd name="connsiteY3" fmla="*/ 2167341 h 2205050"/>
              <a:gd name="connsiteX4" fmla="*/ 973473 w 2170993"/>
              <a:gd name="connsiteY4" fmla="*/ 1008751 h 2205050"/>
              <a:gd name="connsiteX5" fmla="*/ 916663 w 2170993"/>
              <a:gd name="connsiteY5" fmla="*/ 964690 h 2205050"/>
              <a:gd name="connsiteX6" fmla="*/ 916662 w 2170993"/>
              <a:gd name="connsiteY6" fmla="*/ 964688 h 2205050"/>
              <a:gd name="connsiteX7" fmla="*/ 916664 w 2170993"/>
              <a:gd name="connsiteY7" fmla="*/ 964690 h 2205050"/>
              <a:gd name="connsiteX8" fmla="*/ 851919 w 2170993"/>
              <a:gd name="connsiteY8" fmla="*/ 882910 h 2205050"/>
              <a:gd name="connsiteX9" fmla="*/ 229978 w 2170993"/>
              <a:gd name="connsiteY9" fmla="*/ 213497 h 2205050"/>
              <a:gd name="connsiteX10" fmla="*/ 229978 w 2170993"/>
              <a:gd name="connsiteY10" fmla="*/ 213497 h 2205050"/>
              <a:gd name="connsiteX11" fmla="*/ 229977 w 2170993"/>
              <a:gd name="connsiteY11" fmla="*/ 213496 h 2205050"/>
              <a:gd name="connsiteX12" fmla="*/ 7758 w 2170993"/>
              <a:gd name="connsiteY12" fmla="*/ 6636 h 2205050"/>
              <a:gd name="connsiteX13" fmla="*/ 0 w 2170993"/>
              <a:gd name="connsiteY13" fmla="*/ 0 h 2205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70993" h="2205050">
                <a:moveTo>
                  <a:pt x="0" y="0"/>
                </a:moveTo>
                <a:lnTo>
                  <a:pt x="2170993" y="0"/>
                </a:lnTo>
                <a:lnTo>
                  <a:pt x="2170993" y="2205050"/>
                </a:lnTo>
                <a:lnTo>
                  <a:pt x="2141044" y="2167341"/>
                </a:lnTo>
                <a:cubicBezTo>
                  <a:pt x="1789106" y="1741830"/>
                  <a:pt x="1397531" y="1354203"/>
                  <a:pt x="973473" y="1008751"/>
                </a:cubicBezTo>
                <a:lnTo>
                  <a:pt x="916663" y="964690"/>
                </a:lnTo>
                <a:lnTo>
                  <a:pt x="916662" y="964688"/>
                </a:lnTo>
                <a:lnTo>
                  <a:pt x="916664" y="964690"/>
                </a:lnTo>
                <a:lnTo>
                  <a:pt x="851919" y="882910"/>
                </a:lnTo>
                <a:cubicBezTo>
                  <a:pt x="656324" y="647889"/>
                  <a:pt x="448606" y="424507"/>
                  <a:pt x="229978" y="213497"/>
                </a:cubicBezTo>
                <a:lnTo>
                  <a:pt x="229978" y="213497"/>
                </a:lnTo>
                <a:lnTo>
                  <a:pt x="229977" y="213496"/>
                </a:lnTo>
                <a:cubicBezTo>
                  <a:pt x="157102" y="143160"/>
                  <a:pt x="83013" y="74197"/>
                  <a:pt x="7758" y="6636"/>
                </a:cubicBez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userDrawn="1"/>
        </p:nvSpPr>
        <p:spPr>
          <a:xfrm>
            <a:off x="7889670" y="964691"/>
            <a:ext cx="1254330" cy="2125398"/>
          </a:xfrm>
          <a:custGeom>
            <a:avLst/>
            <a:gdLst>
              <a:gd name="connsiteX0" fmla="*/ 0 w 1254330"/>
              <a:gd name="connsiteY0" fmla="*/ 0 h 2125398"/>
              <a:gd name="connsiteX1" fmla="*/ 56809 w 1254330"/>
              <a:gd name="connsiteY1" fmla="*/ 44060 h 2125398"/>
              <a:gd name="connsiteX2" fmla="*/ 1224380 w 1254330"/>
              <a:gd name="connsiteY2" fmla="*/ 1202651 h 2125398"/>
              <a:gd name="connsiteX3" fmla="*/ 1254330 w 1254330"/>
              <a:gd name="connsiteY3" fmla="*/ 1240362 h 2125398"/>
              <a:gd name="connsiteX4" fmla="*/ 1254330 w 1254330"/>
              <a:gd name="connsiteY4" fmla="*/ 2125398 h 2125398"/>
              <a:gd name="connsiteX5" fmla="*/ 1218303 w 1254330"/>
              <a:gd name="connsiteY5" fmla="*/ 2032913 h 2125398"/>
              <a:gd name="connsiteX6" fmla="*/ 188755 w 1254330"/>
              <a:gd name="connsiteY6" fmla="*/ 238416 h 2125398"/>
              <a:gd name="connsiteX7" fmla="*/ 0 w 1254330"/>
              <a:gd name="connsiteY7" fmla="*/ 0 h 2125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54330" h="2125398">
                <a:moveTo>
                  <a:pt x="0" y="0"/>
                </a:moveTo>
                <a:lnTo>
                  <a:pt x="56809" y="44060"/>
                </a:lnTo>
                <a:cubicBezTo>
                  <a:pt x="480867" y="389512"/>
                  <a:pt x="872442" y="777139"/>
                  <a:pt x="1224380" y="1202651"/>
                </a:cubicBezTo>
                <a:lnTo>
                  <a:pt x="1254330" y="1240362"/>
                </a:lnTo>
                <a:lnTo>
                  <a:pt x="1254330" y="2125398"/>
                </a:lnTo>
                <a:lnTo>
                  <a:pt x="1218303" y="2032913"/>
                </a:lnTo>
                <a:cubicBezTo>
                  <a:pt x="946553" y="1384194"/>
                  <a:pt x="598925" y="783362"/>
                  <a:pt x="188755" y="238416"/>
                </a:cubicBezTo>
                <a:lnTo>
                  <a:pt x="0" y="0"/>
                </a:lnTo>
                <a:close/>
              </a:path>
            </a:pathLst>
          </a:custGeom>
          <a:solidFill>
            <a:srgbClr val="BAA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2387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image right 2">
    <p:bg>
      <p:bgRef idx="1001">
        <a:schemeClr val="bg1"/>
      </p:bgRef>
    </p:bg>
    <p:spTree>
      <p:nvGrpSpPr>
        <p:cNvPr id="1" name=""/>
        <p:cNvGrpSpPr/>
        <p:nvPr/>
      </p:nvGrpSpPr>
      <p:grpSpPr>
        <a:xfrm>
          <a:off x="0" y="0"/>
          <a:ext cx="0" cy="0"/>
          <a:chOff x="0" y="0"/>
          <a:chExt cx="0" cy="0"/>
        </a:xfrm>
      </p:grpSpPr>
      <p:sp>
        <p:nvSpPr>
          <p:cNvPr id="8" name="Freeform 7"/>
          <p:cNvSpPr/>
          <p:nvPr userDrawn="1"/>
        </p:nvSpPr>
        <p:spPr>
          <a:xfrm flipH="1">
            <a:off x="5156679" y="-3176"/>
            <a:ext cx="2708729" cy="1440827"/>
          </a:xfrm>
          <a:custGeom>
            <a:avLst/>
            <a:gdLst>
              <a:gd name="connsiteX0" fmla="*/ 0 w 2661104"/>
              <a:gd name="connsiteY0" fmla="*/ 0 h 1418602"/>
              <a:gd name="connsiteX1" fmla="*/ 833275 w 2661104"/>
              <a:gd name="connsiteY1" fmla="*/ 0 h 1418602"/>
              <a:gd name="connsiteX2" fmla="*/ 2450968 w 2661104"/>
              <a:gd name="connsiteY2" fmla="*/ 1212297 h 1418602"/>
              <a:gd name="connsiteX3" fmla="*/ 2661104 w 2661104"/>
              <a:gd name="connsiteY3" fmla="*/ 1418602 h 1418602"/>
              <a:gd name="connsiteX4" fmla="*/ 2605866 w 2661104"/>
              <a:gd name="connsiteY4" fmla="*/ 1382644 h 1418602"/>
              <a:gd name="connsiteX5" fmla="*/ 445260 w 2661104"/>
              <a:gd name="connsiteY5" fmla="*/ 207296 h 1418602"/>
              <a:gd name="connsiteX6" fmla="*/ 0 w 2661104"/>
              <a:gd name="connsiteY6" fmla="*/ 0 h 1418602"/>
              <a:gd name="connsiteX0" fmla="*/ 0 w 2661104"/>
              <a:gd name="connsiteY0" fmla="*/ 22225 h 1440827"/>
              <a:gd name="connsiteX1" fmla="*/ 823750 w 2661104"/>
              <a:gd name="connsiteY1" fmla="*/ 0 h 1440827"/>
              <a:gd name="connsiteX2" fmla="*/ 2450968 w 2661104"/>
              <a:gd name="connsiteY2" fmla="*/ 1234522 h 1440827"/>
              <a:gd name="connsiteX3" fmla="*/ 2661104 w 2661104"/>
              <a:gd name="connsiteY3" fmla="*/ 1440827 h 1440827"/>
              <a:gd name="connsiteX4" fmla="*/ 2605866 w 2661104"/>
              <a:gd name="connsiteY4" fmla="*/ 1404869 h 1440827"/>
              <a:gd name="connsiteX5" fmla="*/ 445260 w 2661104"/>
              <a:gd name="connsiteY5" fmla="*/ 229521 h 1440827"/>
              <a:gd name="connsiteX6" fmla="*/ 0 w 2661104"/>
              <a:gd name="connsiteY6" fmla="*/ 22225 h 1440827"/>
              <a:gd name="connsiteX0" fmla="*/ 0 w 2692854"/>
              <a:gd name="connsiteY0" fmla="*/ 3175 h 1440827"/>
              <a:gd name="connsiteX1" fmla="*/ 855500 w 2692854"/>
              <a:gd name="connsiteY1" fmla="*/ 0 h 1440827"/>
              <a:gd name="connsiteX2" fmla="*/ 2482718 w 2692854"/>
              <a:gd name="connsiteY2" fmla="*/ 1234522 h 1440827"/>
              <a:gd name="connsiteX3" fmla="*/ 2692854 w 2692854"/>
              <a:gd name="connsiteY3" fmla="*/ 1440827 h 1440827"/>
              <a:gd name="connsiteX4" fmla="*/ 2637616 w 2692854"/>
              <a:gd name="connsiteY4" fmla="*/ 1404869 h 1440827"/>
              <a:gd name="connsiteX5" fmla="*/ 477010 w 2692854"/>
              <a:gd name="connsiteY5" fmla="*/ 229521 h 1440827"/>
              <a:gd name="connsiteX6" fmla="*/ 0 w 2692854"/>
              <a:gd name="connsiteY6" fmla="*/ 3175 h 1440827"/>
              <a:gd name="connsiteX0" fmla="*/ 0 w 2692854"/>
              <a:gd name="connsiteY0" fmla="*/ 6350 h 1440827"/>
              <a:gd name="connsiteX1" fmla="*/ 855500 w 2692854"/>
              <a:gd name="connsiteY1" fmla="*/ 0 h 1440827"/>
              <a:gd name="connsiteX2" fmla="*/ 2482718 w 2692854"/>
              <a:gd name="connsiteY2" fmla="*/ 1234522 h 1440827"/>
              <a:gd name="connsiteX3" fmla="*/ 2692854 w 2692854"/>
              <a:gd name="connsiteY3" fmla="*/ 1440827 h 1440827"/>
              <a:gd name="connsiteX4" fmla="*/ 2637616 w 2692854"/>
              <a:gd name="connsiteY4" fmla="*/ 1404869 h 1440827"/>
              <a:gd name="connsiteX5" fmla="*/ 477010 w 2692854"/>
              <a:gd name="connsiteY5" fmla="*/ 229521 h 1440827"/>
              <a:gd name="connsiteX6" fmla="*/ 0 w 2692854"/>
              <a:gd name="connsiteY6" fmla="*/ 6350 h 1440827"/>
              <a:gd name="connsiteX0" fmla="*/ 0 w 2696029"/>
              <a:gd name="connsiteY0" fmla="*/ 0 h 1440827"/>
              <a:gd name="connsiteX1" fmla="*/ 858675 w 2696029"/>
              <a:gd name="connsiteY1" fmla="*/ 0 h 1440827"/>
              <a:gd name="connsiteX2" fmla="*/ 2485893 w 2696029"/>
              <a:gd name="connsiteY2" fmla="*/ 1234522 h 1440827"/>
              <a:gd name="connsiteX3" fmla="*/ 2696029 w 2696029"/>
              <a:gd name="connsiteY3" fmla="*/ 1440827 h 1440827"/>
              <a:gd name="connsiteX4" fmla="*/ 2640791 w 2696029"/>
              <a:gd name="connsiteY4" fmla="*/ 1404869 h 1440827"/>
              <a:gd name="connsiteX5" fmla="*/ 480185 w 2696029"/>
              <a:gd name="connsiteY5" fmla="*/ 229521 h 1440827"/>
              <a:gd name="connsiteX6" fmla="*/ 0 w 2696029"/>
              <a:gd name="connsiteY6" fmla="*/ 0 h 1440827"/>
              <a:gd name="connsiteX0" fmla="*/ 0 w 2708729"/>
              <a:gd name="connsiteY0" fmla="*/ 0 h 1440827"/>
              <a:gd name="connsiteX1" fmla="*/ 871375 w 2708729"/>
              <a:gd name="connsiteY1" fmla="*/ 0 h 1440827"/>
              <a:gd name="connsiteX2" fmla="*/ 2498593 w 2708729"/>
              <a:gd name="connsiteY2" fmla="*/ 1234522 h 1440827"/>
              <a:gd name="connsiteX3" fmla="*/ 2708729 w 2708729"/>
              <a:gd name="connsiteY3" fmla="*/ 1440827 h 1440827"/>
              <a:gd name="connsiteX4" fmla="*/ 2653491 w 2708729"/>
              <a:gd name="connsiteY4" fmla="*/ 1404869 h 1440827"/>
              <a:gd name="connsiteX5" fmla="*/ 492885 w 2708729"/>
              <a:gd name="connsiteY5" fmla="*/ 229521 h 1440827"/>
              <a:gd name="connsiteX6" fmla="*/ 0 w 2708729"/>
              <a:gd name="connsiteY6" fmla="*/ 0 h 1440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8729" h="1440827">
                <a:moveTo>
                  <a:pt x="0" y="0"/>
                </a:moveTo>
                <a:lnTo>
                  <a:pt x="871375" y="0"/>
                </a:lnTo>
                <a:cubicBezTo>
                  <a:pt x="1347100" y="320234"/>
                  <a:pt x="1983063" y="755066"/>
                  <a:pt x="2498593" y="1234522"/>
                </a:cubicBezTo>
                <a:lnTo>
                  <a:pt x="2708729" y="1440827"/>
                </a:lnTo>
                <a:lnTo>
                  <a:pt x="2653491" y="1404869"/>
                </a:lnTo>
                <a:cubicBezTo>
                  <a:pt x="2354584" y="1214301"/>
                  <a:pt x="1486222" y="706715"/>
                  <a:pt x="492885" y="229521"/>
                </a:cubicBezTo>
                <a:lnTo>
                  <a:pt x="0" y="0"/>
                </a:lnTo>
                <a:close/>
              </a:path>
            </a:pathLst>
          </a:custGeom>
          <a:solidFill>
            <a:srgbClr val="BAA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flipH="1">
            <a:off x="5171712" y="1440816"/>
            <a:ext cx="1219532" cy="5429884"/>
          </a:xfrm>
          <a:custGeom>
            <a:avLst/>
            <a:gdLst>
              <a:gd name="connsiteX0" fmla="*/ 1219502 w 1219532"/>
              <a:gd name="connsiteY0" fmla="*/ 0 h 5429884"/>
              <a:gd name="connsiteX1" fmla="*/ 1219532 w 1219532"/>
              <a:gd name="connsiteY1" fmla="*/ 30 h 5429884"/>
              <a:gd name="connsiteX2" fmla="*/ 617437 w 1219532"/>
              <a:gd name="connsiteY2" fmla="*/ 5429884 h 5429884"/>
              <a:gd name="connsiteX3" fmla="*/ 0 w 1219532"/>
              <a:gd name="connsiteY3" fmla="*/ 5428857 h 5429884"/>
              <a:gd name="connsiteX4" fmla="*/ 0 w 1219532"/>
              <a:gd name="connsiteY4" fmla="*/ 5423534 h 5429884"/>
              <a:gd name="connsiteX5" fmla="*/ 9526 w 1219532"/>
              <a:gd name="connsiteY5" fmla="*/ 5423534 h 5429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32" h="5429884">
                <a:moveTo>
                  <a:pt x="1219502" y="0"/>
                </a:moveTo>
                <a:lnTo>
                  <a:pt x="1219532" y="30"/>
                </a:lnTo>
                <a:lnTo>
                  <a:pt x="617437" y="5429884"/>
                </a:lnTo>
                <a:lnTo>
                  <a:pt x="0" y="5428857"/>
                </a:lnTo>
                <a:lnTo>
                  <a:pt x="0" y="5423534"/>
                </a:lnTo>
                <a:lnTo>
                  <a:pt x="9526" y="5423534"/>
                </a:lnTo>
                <a:close/>
              </a:path>
            </a:pathLst>
          </a:custGeom>
          <a:solidFill>
            <a:srgbClr val="8B7A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2"/>
          <p:cNvSpPr>
            <a:spLocks noGrp="1"/>
          </p:cNvSpPr>
          <p:nvPr>
            <p:ph type="body" sz="quarter" idx="11" hasCustomPrompt="1"/>
          </p:nvPr>
        </p:nvSpPr>
        <p:spPr>
          <a:xfrm>
            <a:off x="697237" y="2681288"/>
            <a:ext cx="4389114" cy="593725"/>
          </a:xfrm>
          <a:prstGeom prst="rect">
            <a:avLst/>
          </a:prstGeom>
        </p:spPr>
        <p:txBody>
          <a:bodyPr>
            <a:noAutofit/>
          </a:bodyPr>
          <a:lstStyle>
            <a:lvl1pPr marL="0" indent="0">
              <a:buNone/>
              <a:defRPr sz="3200" b="1" i="0" spc="-100" baseline="0">
                <a:solidFill>
                  <a:srgbClr val="31302F"/>
                </a:solidFill>
                <a:latin typeface="Arial" charset="0"/>
                <a:ea typeface="Arial" charset="0"/>
                <a:cs typeface="Arial" charset="0"/>
              </a:defRPr>
            </a:lvl1pPr>
          </a:lstStyle>
          <a:p>
            <a:pPr lvl="0"/>
            <a:r>
              <a:rPr lang="en-US"/>
              <a:t>Headline goes here</a:t>
            </a:r>
          </a:p>
        </p:txBody>
      </p:sp>
      <p:sp>
        <p:nvSpPr>
          <p:cNvPr id="12" name="Text Placeholder 12"/>
          <p:cNvSpPr>
            <a:spLocks noGrp="1"/>
          </p:cNvSpPr>
          <p:nvPr>
            <p:ph type="body" sz="quarter" idx="12" hasCustomPrompt="1"/>
          </p:nvPr>
        </p:nvSpPr>
        <p:spPr>
          <a:xfrm>
            <a:off x="697236" y="3184482"/>
            <a:ext cx="4389115"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sp>
        <p:nvSpPr>
          <p:cNvPr id="13" name="Text Placeholder 12"/>
          <p:cNvSpPr>
            <a:spLocks noGrp="1"/>
          </p:cNvSpPr>
          <p:nvPr>
            <p:ph type="body" sz="quarter" idx="13" hasCustomPrompt="1"/>
          </p:nvPr>
        </p:nvSpPr>
        <p:spPr>
          <a:xfrm>
            <a:off x="697236" y="4769643"/>
            <a:ext cx="4573573" cy="593725"/>
          </a:xfrm>
          <a:prstGeom prst="rect">
            <a:avLst/>
          </a:prstGeom>
        </p:spPr>
        <p:txBody>
          <a:bodyPr>
            <a:noAutofit/>
          </a:bodyPr>
          <a:lstStyle>
            <a:lvl1pPr marL="0" indent="0">
              <a:lnSpc>
                <a:spcPct val="100000"/>
              </a:lnSpc>
              <a:spcBef>
                <a:spcPts val="0"/>
              </a:spcBef>
              <a:buNone/>
              <a:defRPr sz="1600" b="0" i="0" spc="-30" baseline="0">
                <a:solidFill>
                  <a:schemeClr val="tx1">
                    <a:lumMod val="75000"/>
                    <a:lumOff val="25000"/>
                  </a:schemeClr>
                </a:solidFill>
                <a:latin typeface="Arial" charset="0"/>
                <a:ea typeface="Arial" charset="0"/>
                <a:cs typeface="Arial" charset="0"/>
              </a:defRPr>
            </a:lvl1pPr>
          </a:lstStyle>
          <a:p>
            <a:pPr lvl="0"/>
            <a:r>
              <a:rPr lang="en-US"/>
              <a:t>Further contact information</a:t>
            </a:r>
          </a:p>
          <a:p>
            <a:pPr lvl="0"/>
            <a:r>
              <a:rPr lang="en-US"/>
              <a:t>Time and Date etc.</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7234" y="6242208"/>
            <a:ext cx="997114" cy="15217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7233" y="381459"/>
            <a:ext cx="1344795" cy="743147"/>
          </a:xfrm>
          <a:prstGeom prst="rect">
            <a:avLst/>
          </a:prstGeom>
        </p:spPr>
      </p:pic>
      <p:sp>
        <p:nvSpPr>
          <p:cNvPr id="7" name="Picture Placeholder 12"/>
          <p:cNvSpPr>
            <a:spLocks noGrp="1"/>
          </p:cNvSpPr>
          <p:nvPr>
            <p:ph type="pic" sz="quarter" idx="14" hasCustomPrompt="1"/>
          </p:nvPr>
        </p:nvSpPr>
        <p:spPr>
          <a:xfrm flipH="1">
            <a:off x="5164299" y="2"/>
            <a:ext cx="3983784" cy="6874330"/>
          </a:xfrm>
          <a:custGeom>
            <a:avLst/>
            <a:gdLst>
              <a:gd name="connsiteX0" fmla="*/ 0 w 3209925"/>
              <a:gd name="connsiteY0" fmla="*/ 0 h 6858000"/>
              <a:gd name="connsiteX1" fmla="*/ 1760515 w 3209925"/>
              <a:gd name="connsiteY1" fmla="*/ 0 h 6858000"/>
              <a:gd name="connsiteX2" fmla="*/ 3209925 w 3209925"/>
              <a:gd name="connsiteY2" fmla="*/ 1449410 h 6858000"/>
              <a:gd name="connsiteX3" fmla="*/ 3209925 w 3209925"/>
              <a:gd name="connsiteY3" fmla="*/ 6858000 h 6858000"/>
              <a:gd name="connsiteX4" fmla="*/ 0 w 3209925"/>
              <a:gd name="connsiteY4" fmla="*/ 6858000 h 6858000"/>
              <a:gd name="connsiteX5" fmla="*/ 0 w 3209925"/>
              <a:gd name="connsiteY5" fmla="*/ 0 h 6858000"/>
              <a:gd name="connsiteX0" fmla="*/ 0 w 4416933"/>
              <a:gd name="connsiteY0" fmla="*/ 0 h 6858000"/>
              <a:gd name="connsiteX1" fmla="*/ 1760515 w 4416933"/>
              <a:gd name="connsiteY1" fmla="*/ 0 h 6858000"/>
              <a:gd name="connsiteX2" fmla="*/ 4416933 w 4416933"/>
              <a:gd name="connsiteY2" fmla="*/ 1449410 h 6858000"/>
              <a:gd name="connsiteX3" fmla="*/ 3209925 w 4416933"/>
              <a:gd name="connsiteY3" fmla="*/ 6858000 h 6858000"/>
              <a:gd name="connsiteX4" fmla="*/ 0 w 4416933"/>
              <a:gd name="connsiteY4" fmla="*/ 6858000 h 6858000"/>
              <a:gd name="connsiteX5" fmla="*/ 0 w 4416933"/>
              <a:gd name="connsiteY5" fmla="*/ 0 h 6858000"/>
              <a:gd name="connsiteX0" fmla="*/ 0 w 4420108"/>
              <a:gd name="connsiteY0" fmla="*/ 0 h 6858000"/>
              <a:gd name="connsiteX1" fmla="*/ 1760515 w 4420108"/>
              <a:gd name="connsiteY1" fmla="*/ 0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625033 w 5045141"/>
              <a:gd name="connsiteY0" fmla="*/ 0 h 6858000"/>
              <a:gd name="connsiteX1" fmla="*/ 2360148 w 5045141"/>
              <a:gd name="connsiteY1" fmla="*/ 3175 h 6858000"/>
              <a:gd name="connsiteX2" fmla="*/ 5045141 w 5045141"/>
              <a:gd name="connsiteY2" fmla="*/ 1433535 h 6858000"/>
              <a:gd name="connsiteX3" fmla="*/ 3834958 w 5045141"/>
              <a:gd name="connsiteY3" fmla="*/ 6858000 h 6858000"/>
              <a:gd name="connsiteX4" fmla="*/ 0 w 5045141"/>
              <a:gd name="connsiteY4" fmla="*/ 6858000 h 6858000"/>
              <a:gd name="connsiteX5" fmla="*/ 625033 w 5045141"/>
              <a:gd name="connsiteY5" fmla="*/ 0 h 6858000"/>
              <a:gd name="connsiteX0" fmla="*/ 11575 w 5045141"/>
              <a:gd name="connsiteY0" fmla="*/ 0 h 6858000"/>
              <a:gd name="connsiteX1" fmla="*/ 2360148 w 5045141"/>
              <a:gd name="connsiteY1" fmla="*/ 3175 h 6858000"/>
              <a:gd name="connsiteX2" fmla="*/ 5045141 w 5045141"/>
              <a:gd name="connsiteY2" fmla="*/ 1433535 h 6858000"/>
              <a:gd name="connsiteX3" fmla="*/ 3834958 w 5045141"/>
              <a:gd name="connsiteY3" fmla="*/ 6858000 h 6858000"/>
              <a:gd name="connsiteX4" fmla="*/ 0 w 5045141"/>
              <a:gd name="connsiteY4" fmla="*/ 6858000 h 6858000"/>
              <a:gd name="connsiteX5" fmla="*/ 11575 w 5045141"/>
              <a:gd name="connsiteY5" fmla="*/ 0 h 6858000"/>
              <a:gd name="connsiteX0" fmla="*/ 787182 w 5045141"/>
              <a:gd name="connsiteY0" fmla="*/ 4989 h 6854825"/>
              <a:gd name="connsiteX1" fmla="*/ 2360148 w 5045141"/>
              <a:gd name="connsiteY1" fmla="*/ 0 h 6854825"/>
              <a:gd name="connsiteX2" fmla="*/ 5045141 w 5045141"/>
              <a:gd name="connsiteY2" fmla="*/ 1430360 h 6854825"/>
              <a:gd name="connsiteX3" fmla="*/ 3834958 w 5045141"/>
              <a:gd name="connsiteY3" fmla="*/ 6854825 h 6854825"/>
              <a:gd name="connsiteX4" fmla="*/ 0 w 5045141"/>
              <a:gd name="connsiteY4" fmla="*/ 6854825 h 6854825"/>
              <a:gd name="connsiteX5" fmla="*/ 787182 w 5045141"/>
              <a:gd name="connsiteY5" fmla="*/ 4989 h 6854825"/>
              <a:gd name="connsiteX0" fmla="*/ 41 w 4258000"/>
              <a:gd name="connsiteY0" fmla="*/ 4989 h 6854825"/>
              <a:gd name="connsiteX1" fmla="*/ 1573007 w 4258000"/>
              <a:gd name="connsiteY1" fmla="*/ 0 h 6854825"/>
              <a:gd name="connsiteX2" fmla="*/ 4258000 w 4258000"/>
              <a:gd name="connsiteY2" fmla="*/ 1430360 h 6854825"/>
              <a:gd name="connsiteX3" fmla="*/ 3047817 w 4258000"/>
              <a:gd name="connsiteY3" fmla="*/ 6854825 h 6854825"/>
              <a:gd name="connsiteX4" fmla="*/ 266052 w 4258000"/>
              <a:gd name="connsiteY4" fmla="*/ 6854825 h 6854825"/>
              <a:gd name="connsiteX5" fmla="*/ 41 w 4258000"/>
              <a:gd name="connsiteY5" fmla="*/ 4989 h 6854825"/>
              <a:gd name="connsiteX0" fmla="*/ 21 w 4257980"/>
              <a:gd name="connsiteY0" fmla="*/ 4989 h 6862990"/>
              <a:gd name="connsiteX1" fmla="*/ 1572987 w 4257980"/>
              <a:gd name="connsiteY1" fmla="*/ 0 h 6862990"/>
              <a:gd name="connsiteX2" fmla="*/ 4257980 w 4257980"/>
              <a:gd name="connsiteY2" fmla="*/ 1430360 h 6862990"/>
              <a:gd name="connsiteX3" fmla="*/ 3047797 w 4257980"/>
              <a:gd name="connsiteY3" fmla="*/ 6854825 h 6862990"/>
              <a:gd name="connsiteX4" fmla="*/ 535453 w 4257980"/>
              <a:gd name="connsiteY4" fmla="*/ 6862990 h 6862990"/>
              <a:gd name="connsiteX5" fmla="*/ 21 w 4257980"/>
              <a:gd name="connsiteY5" fmla="*/ 4989 h 6862990"/>
              <a:gd name="connsiteX0" fmla="*/ 39 w 4257998"/>
              <a:gd name="connsiteY0" fmla="*/ 4989 h 6871155"/>
              <a:gd name="connsiteX1" fmla="*/ 1573005 w 4257998"/>
              <a:gd name="connsiteY1" fmla="*/ 0 h 6871155"/>
              <a:gd name="connsiteX2" fmla="*/ 4257998 w 4257998"/>
              <a:gd name="connsiteY2" fmla="*/ 1430360 h 6871155"/>
              <a:gd name="connsiteX3" fmla="*/ 3047815 w 4257998"/>
              <a:gd name="connsiteY3" fmla="*/ 6854825 h 6871155"/>
              <a:gd name="connsiteX4" fmla="*/ 274214 w 4257998"/>
              <a:gd name="connsiteY4" fmla="*/ 6871155 h 6871155"/>
              <a:gd name="connsiteX5" fmla="*/ 39 w 4257998"/>
              <a:gd name="connsiteY5" fmla="*/ 4989 h 6871155"/>
              <a:gd name="connsiteX0" fmla="*/ 484 w 3997186"/>
              <a:gd name="connsiteY0" fmla="*/ 0 h 6890659"/>
              <a:gd name="connsiteX1" fmla="*/ 1312193 w 3997186"/>
              <a:gd name="connsiteY1" fmla="*/ 19504 h 6890659"/>
              <a:gd name="connsiteX2" fmla="*/ 3997186 w 3997186"/>
              <a:gd name="connsiteY2" fmla="*/ 1449864 h 6890659"/>
              <a:gd name="connsiteX3" fmla="*/ 2787003 w 3997186"/>
              <a:gd name="connsiteY3" fmla="*/ 6874329 h 6890659"/>
              <a:gd name="connsiteX4" fmla="*/ 13402 w 3997186"/>
              <a:gd name="connsiteY4" fmla="*/ 6890659 h 6890659"/>
              <a:gd name="connsiteX5" fmla="*/ 484 w 3997186"/>
              <a:gd name="connsiteY5" fmla="*/ 0 h 6890659"/>
              <a:gd name="connsiteX0" fmla="*/ 223846 w 3983784"/>
              <a:gd name="connsiteY0" fmla="*/ 0 h 6874330"/>
              <a:gd name="connsiteX1" fmla="*/ 1298791 w 3983784"/>
              <a:gd name="connsiteY1" fmla="*/ 3175 h 6874330"/>
              <a:gd name="connsiteX2" fmla="*/ 3983784 w 3983784"/>
              <a:gd name="connsiteY2" fmla="*/ 1433535 h 6874330"/>
              <a:gd name="connsiteX3" fmla="*/ 2773601 w 3983784"/>
              <a:gd name="connsiteY3" fmla="*/ 6858000 h 6874330"/>
              <a:gd name="connsiteX4" fmla="*/ 0 w 3983784"/>
              <a:gd name="connsiteY4" fmla="*/ 6874330 h 6874330"/>
              <a:gd name="connsiteX5" fmla="*/ 223846 w 3983784"/>
              <a:gd name="connsiteY5" fmla="*/ 0 h 6874330"/>
              <a:gd name="connsiteX0" fmla="*/ 3411 w 3983784"/>
              <a:gd name="connsiteY0" fmla="*/ 0 h 6874330"/>
              <a:gd name="connsiteX1" fmla="*/ 1298791 w 3983784"/>
              <a:gd name="connsiteY1" fmla="*/ 3175 h 6874330"/>
              <a:gd name="connsiteX2" fmla="*/ 3983784 w 3983784"/>
              <a:gd name="connsiteY2" fmla="*/ 1433535 h 6874330"/>
              <a:gd name="connsiteX3" fmla="*/ 2773601 w 3983784"/>
              <a:gd name="connsiteY3" fmla="*/ 6858000 h 6874330"/>
              <a:gd name="connsiteX4" fmla="*/ 0 w 3983784"/>
              <a:gd name="connsiteY4" fmla="*/ 6874330 h 6874330"/>
              <a:gd name="connsiteX5" fmla="*/ 3411 w 3983784"/>
              <a:gd name="connsiteY5" fmla="*/ 0 h 6874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3784" h="6874330">
                <a:moveTo>
                  <a:pt x="3411" y="0"/>
                </a:moveTo>
                <a:lnTo>
                  <a:pt x="1298791" y="3175"/>
                </a:lnTo>
                <a:cubicBezTo>
                  <a:pt x="2555739" y="568862"/>
                  <a:pt x="3726961" y="1261548"/>
                  <a:pt x="3983784" y="1433535"/>
                </a:cubicBezTo>
                <a:lnTo>
                  <a:pt x="2773601" y="6858000"/>
                </a:lnTo>
                <a:lnTo>
                  <a:pt x="0" y="6874330"/>
                </a:lnTo>
                <a:cubicBezTo>
                  <a:pt x="3858" y="4588330"/>
                  <a:pt x="-447" y="2286000"/>
                  <a:pt x="3411" y="0"/>
                </a:cubicBezTo>
                <a:close/>
              </a:path>
            </a:pathLst>
          </a:custGeom>
          <a:solidFill>
            <a:schemeClr val="bg1">
              <a:lumMod val="75000"/>
            </a:schemeClr>
          </a:solidFill>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stStyle>
          <a:p>
            <a:r>
              <a:rPr lang="en-US"/>
              <a:t>Click icon below to add picture</a:t>
            </a:r>
          </a:p>
        </p:txBody>
      </p:sp>
    </p:spTree>
    <p:extLst>
      <p:ext uri="{BB962C8B-B14F-4D97-AF65-F5344CB8AC3E}">
        <p14:creationId xmlns:p14="http://schemas.microsoft.com/office/powerpoint/2010/main" val="101864421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image left 2">
    <p:bg>
      <p:bgRef idx="1001">
        <a:schemeClr val="bg1"/>
      </p:bgRef>
    </p:bg>
    <p:spTree>
      <p:nvGrpSpPr>
        <p:cNvPr id="1" name=""/>
        <p:cNvGrpSpPr/>
        <p:nvPr/>
      </p:nvGrpSpPr>
      <p:grpSpPr>
        <a:xfrm>
          <a:off x="0" y="0"/>
          <a:ext cx="0" cy="0"/>
          <a:chOff x="0" y="0"/>
          <a:chExt cx="0" cy="0"/>
        </a:xfrm>
      </p:grpSpPr>
      <p:sp>
        <p:nvSpPr>
          <p:cNvPr id="11" name="Text Placeholder 12"/>
          <p:cNvSpPr>
            <a:spLocks noGrp="1"/>
          </p:cNvSpPr>
          <p:nvPr>
            <p:ph type="body" sz="quarter" idx="11" hasCustomPrompt="1"/>
          </p:nvPr>
        </p:nvSpPr>
        <p:spPr>
          <a:xfrm>
            <a:off x="4336549" y="2681288"/>
            <a:ext cx="4299306" cy="593725"/>
          </a:xfrm>
          <a:prstGeom prst="rect">
            <a:avLst/>
          </a:prstGeom>
        </p:spPr>
        <p:txBody>
          <a:bodyPr>
            <a:noAutofit/>
          </a:bodyPr>
          <a:lstStyle>
            <a:lvl1pPr marL="0" indent="0">
              <a:buNone/>
              <a:defRPr sz="3200" b="1" i="0" spc="-100" baseline="0">
                <a:solidFill>
                  <a:srgbClr val="31302F"/>
                </a:solidFill>
                <a:latin typeface="Arial" charset="0"/>
                <a:ea typeface="Arial" charset="0"/>
                <a:cs typeface="Arial" charset="0"/>
              </a:defRPr>
            </a:lvl1pPr>
          </a:lstStyle>
          <a:p>
            <a:pPr lvl="0"/>
            <a:r>
              <a:rPr lang="en-US"/>
              <a:t>Headline goes here</a:t>
            </a:r>
          </a:p>
        </p:txBody>
      </p:sp>
      <p:sp>
        <p:nvSpPr>
          <p:cNvPr id="12" name="Text Placeholder 12"/>
          <p:cNvSpPr>
            <a:spLocks noGrp="1"/>
          </p:cNvSpPr>
          <p:nvPr>
            <p:ph type="body" sz="quarter" idx="12" hasCustomPrompt="1"/>
          </p:nvPr>
        </p:nvSpPr>
        <p:spPr>
          <a:xfrm>
            <a:off x="4336548" y="3175429"/>
            <a:ext cx="4299307"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sp>
        <p:nvSpPr>
          <p:cNvPr id="13" name="Text Placeholder 12"/>
          <p:cNvSpPr>
            <a:spLocks noGrp="1"/>
          </p:cNvSpPr>
          <p:nvPr>
            <p:ph type="body" sz="quarter" idx="13" hasCustomPrompt="1"/>
          </p:nvPr>
        </p:nvSpPr>
        <p:spPr>
          <a:xfrm>
            <a:off x="4336549" y="4769643"/>
            <a:ext cx="4389114" cy="593725"/>
          </a:xfrm>
          <a:prstGeom prst="rect">
            <a:avLst/>
          </a:prstGeom>
        </p:spPr>
        <p:txBody>
          <a:bodyPr>
            <a:noAutofit/>
          </a:bodyPr>
          <a:lstStyle>
            <a:lvl1pPr marL="0" indent="0">
              <a:lnSpc>
                <a:spcPct val="100000"/>
              </a:lnSpc>
              <a:spcBef>
                <a:spcPts val="0"/>
              </a:spcBef>
              <a:buNone/>
              <a:defRPr sz="1600" b="0" i="0" spc="-30" baseline="0">
                <a:solidFill>
                  <a:schemeClr val="tx1">
                    <a:lumMod val="75000"/>
                    <a:lumOff val="25000"/>
                  </a:schemeClr>
                </a:solidFill>
                <a:latin typeface="Arial" charset="0"/>
                <a:ea typeface="Arial" charset="0"/>
                <a:cs typeface="Arial" charset="0"/>
              </a:defRPr>
            </a:lvl1pPr>
          </a:lstStyle>
          <a:p>
            <a:pPr lvl="0"/>
            <a:r>
              <a:rPr lang="en-US"/>
              <a:t>Further contact information</a:t>
            </a:r>
          </a:p>
          <a:p>
            <a:pPr lvl="0"/>
            <a:r>
              <a:rPr lang="en-US"/>
              <a:t>Time and Date etc.</a:t>
            </a:r>
          </a:p>
        </p:txBody>
      </p:sp>
      <p:sp>
        <p:nvSpPr>
          <p:cNvPr id="15" name="TextBox 14"/>
          <p:cNvSpPr txBox="1">
            <a:spLocks/>
          </p:cNvSpPr>
          <p:nvPr userDrawn="1"/>
        </p:nvSpPr>
        <p:spPr>
          <a:xfrm>
            <a:off x="2808483" y="3824449"/>
            <a:ext cx="940694" cy="3042696"/>
          </a:xfrm>
          <a:custGeom>
            <a:avLst/>
            <a:gdLst>
              <a:gd name="connsiteX0" fmla="*/ 940694 w 940694"/>
              <a:gd name="connsiteY0" fmla="*/ 0 h 3042696"/>
              <a:gd name="connsiteX1" fmla="*/ 930863 w 940694"/>
              <a:gd name="connsiteY1" fmla="*/ 293732 h 3042696"/>
              <a:gd name="connsiteX2" fmla="*/ 684107 w 940694"/>
              <a:gd name="connsiteY2" fmla="*/ 2408921 h 3042696"/>
              <a:gd name="connsiteX3" fmla="*/ 577814 w 940694"/>
              <a:gd name="connsiteY3" fmla="*/ 2974932 h 3042696"/>
              <a:gd name="connsiteX4" fmla="*/ 565088 w 940694"/>
              <a:gd name="connsiteY4" fmla="*/ 3042696 h 3042696"/>
              <a:gd name="connsiteX5" fmla="*/ 0 w 940694"/>
              <a:gd name="connsiteY5" fmla="*/ 3042696 h 3042696"/>
              <a:gd name="connsiteX6" fmla="*/ 0 w 940694"/>
              <a:gd name="connsiteY6" fmla="*/ 3042695 h 3042696"/>
              <a:gd name="connsiteX7" fmla="*/ 8357 w 940694"/>
              <a:gd name="connsiteY7" fmla="*/ 3042695 h 3042696"/>
              <a:gd name="connsiteX8" fmla="*/ 38235 w 940694"/>
              <a:gd name="connsiteY8" fmla="*/ 2964086 h 3042696"/>
              <a:gd name="connsiteX9" fmla="*/ 242843 w 940694"/>
              <a:gd name="connsiteY9" fmla="*/ 2425753 h 3042696"/>
              <a:gd name="connsiteX10" fmla="*/ 928311 w 940694"/>
              <a:gd name="connsiteY10" fmla="*/ 65588 h 3042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0694" h="3042696">
                <a:moveTo>
                  <a:pt x="940694" y="0"/>
                </a:moveTo>
                <a:lnTo>
                  <a:pt x="930863" y="293732"/>
                </a:lnTo>
                <a:cubicBezTo>
                  <a:pt x="896378" y="1051293"/>
                  <a:pt x="802043" y="1741153"/>
                  <a:pt x="684107" y="2408921"/>
                </a:cubicBezTo>
                <a:lnTo>
                  <a:pt x="577814" y="2974932"/>
                </a:lnTo>
                <a:lnTo>
                  <a:pt x="565088" y="3042696"/>
                </a:lnTo>
                <a:lnTo>
                  <a:pt x="0" y="3042696"/>
                </a:lnTo>
                <a:lnTo>
                  <a:pt x="0" y="3042695"/>
                </a:lnTo>
                <a:lnTo>
                  <a:pt x="8357" y="3042695"/>
                </a:lnTo>
                <a:lnTo>
                  <a:pt x="38235" y="2964086"/>
                </a:lnTo>
                <a:lnTo>
                  <a:pt x="242843" y="2425753"/>
                </a:lnTo>
                <a:cubicBezTo>
                  <a:pt x="510320" y="1698400"/>
                  <a:pt x="752553" y="937203"/>
                  <a:pt x="928311" y="65588"/>
                </a:cubicBezTo>
                <a:close/>
              </a:path>
            </a:pathLst>
          </a:custGeom>
          <a:solidFill>
            <a:srgbClr val="8B7A39"/>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p>
        </p:txBody>
      </p:sp>
      <p:sp>
        <p:nvSpPr>
          <p:cNvPr id="16" name="TextBox 15"/>
          <p:cNvSpPr txBox="1">
            <a:spLocks/>
          </p:cNvSpPr>
          <p:nvPr userDrawn="1"/>
        </p:nvSpPr>
        <p:spPr>
          <a:xfrm>
            <a:off x="3547606" y="820638"/>
            <a:ext cx="475808" cy="3003811"/>
          </a:xfrm>
          <a:custGeom>
            <a:avLst/>
            <a:gdLst>
              <a:gd name="connsiteX0" fmla="*/ 0 w 515930"/>
              <a:gd name="connsiteY0" fmla="*/ 0 h 3006986"/>
              <a:gd name="connsiteX1" fmla="*/ 40122 w 515930"/>
              <a:gd name="connsiteY1" fmla="*/ 3291 h 3006986"/>
              <a:gd name="connsiteX2" fmla="*/ 515930 w 515930"/>
              <a:gd name="connsiteY2" fmla="*/ 49906 h 3006986"/>
              <a:gd name="connsiteX3" fmla="*/ 292022 w 515930"/>
              <a:gd name="connsiteY3" fmla="*/ 2740393 h 3006986"/>
              <a:gd name="connsiteX4" fmla="*/ 241692 w 515930"/>
              <a:gd name="connsiteY4" fmla="*/ 3006986 h 3006986"/>
              <a:gd name="connsiteX5" fmla="*/ 242870 w 515930"/>
              <a:gd name="connsiteY5" fmla="*/ 2971771 h 3006986"/>
              <a:gd name="connsiteX6" fmla="*/ 61475 w 515930"/>
              <a:gd name="connsiteY6" fmla="*/ 369997 h 3006986"/>
              <a:gd name="connsiteX7" fmla="*/ 0 w 515930"/>
              <a:gd name="connsiteY7" fmla="*/ 0 h 3006986"/>
              <a:gd name="connsiteX0" fmla="*/ 1153 w 475808"/>
              <a:gd name="connsiteY0" fmla="*/ 0 h 3003811"/>
              <a:gd name="connsiteX1" fmla="*/ 0 w 475808"/>
              <a:gd name="connsiteY1" fmla="*/ 116 h 3003811"/>
              <a:gd name="connsiteX2" fmla="*/ 475808 w 475808"/>
              <a:gd name="connsiteY2" fmla="*/ 46731 h 3003811"/>
              <a:gd name="connsiteX3" fmla="*/ 251900 w 475808"/>
              <a:gd name="connsiteY3" fmla="*/ 2737218 h 3003811"/>
              <a:gd name="connsiteX4" fmla="*/ 201570 w 475808"/>
              <a:gd name="connsiteY4" fmla="*/ 3003811 h 3003811"/>
              <a:gd name="connsiteX5" fmla="*/ 202748 w 475808"/>
              <a:gd name="connsiteY5" fmla="*/ 2968596 h 3003811"/>
              <a:gd name="connsiteX6" fmla="*/ 21353 w 475808"/>
              <a:gd name="connsiteY6" fmla="*/ 366822 h 3003811"/>
              <a:gd name="connsiteX7" fmla="*/ 1153 w 475808"/>
              <a:gd name="connsiteY7" fmla="*/ 0 h 3003811"/>
              <a:gd name="connsiteX0" fmla="*/ 1153 w 475808"/>
              <a:gd name="connsiteY0" fmla="*/ 0 h 3003811"/>
              <a:gd name="connsiteX1" fmla="*/ 0 w 475808"/>
              <a:gd name="connsiteY1" fmla="*/ 116 h 3003811"/>
              <a:gd name="connsiteX2" fmla="*/ 475808 w 475808"/>
              <a:gd name="connsiteY2" fmla="*/ 46731 h 3003811"/>
              <a:gd name="connsiteX3" fmla="*/ 251900 w 475808"/>
              <a:gd name="connsiteY3" fmla="*/ 2737218 h 3003811"/>
              <a:gd name="connsiteX4" fmla="*/ 201570 w 475808"/>
              <a:gd name="connsiteY4" fmla="*/ 3003811 h 3003811"/>
              <a:gd name="connsiteX5" fmla="*/ 202748 w 475808"/>
              <a:gd name="connsiteY5" fmla="*/ 2968596 h 3003811"/>
              <a:gd name="connsiteX6" fmla="*/ 43578 w 475808"/>
              <a:gd name="connsiteY6" fmla="*/ 369997 h 3003811"/>
              <a:gd name="connsiteX7" fmla="*/ 1153 w 475808"/>
              <a:gd name="connsiteY7" fmla="*/ 0 h 3003811"/>
              <a:gd name="connsiteX0" fmla="*/ 1153 w 475808"/>
              <a:gd name="connsiteY0" fmla="*/ 0 h 3003811"/>
              <a:gd name="connsiteX1" fmla="*/ 0 w 475808"/>
              <a:gd name="connsiteY1" fmla="*/ 116 h 3003811"/>
              <a:gd name="connsiteX2" fmla="*/ 475808 w 475808"/>
              <a:gd name="connsiteY2" fmla="*/ 46731 h 3003811"/>
              <a:gd name="connsiteX3" fmla="*/ 251900 w 475808"/>
              <a:gd name="connsiteY3" fmla="*/ 2737218 h 3003811"/>
              <a:gd name="connsiteX4" fmla="*/ 201570 w 475808"/>
              <a:gd name="connsiteY4" fmla="*/ 3003811 h 3003811"/>
              <a:gd name="connsiteX5" fmla="*/ 202748 w 475808"/>
              <a:gd name="connsiteY5" fmla="*/ 2968596 h 3003811"/>
              <a:gd name="connsiteX6" fmla="*/ 43578 w 475808"/>
              <a:gd name="connsiteY6" fmla="*/ 369997 h 3003811"/>
              <a:gd name="connsiteX7" fmla="*/ 1153 w 475808"/>
              <a:gd name="connsiteY7" fmla="*/ 0 h 3003811"/>
              <a:gd name="connsiteX0" fmla="*/ 1153 w 475808"/>
              <a:gd name="connsiteY0" fmla="*/ 0 h 3003811"/>
              <a:gd name="connsiteX1" fmla="*/ 0 w 475808"/>
              <a:gd name="connsiteY1" fmla="*/ 116 h 3003811"/>
              <a:gd name="connsiteX2" fmla="*/ 475808 w 475808"/>
              <a:gd name="connsiteY2" fmla="*/ 46731 h 3003811"/>
              <a:gd name="connsiteX3" fmla="*/ 251900 w 475808"/>
              <a:gd name="connsiteY3" fmla="*/ 2737218 h 3003811"/>
              <a:gd name="connsiteX4" fmla="*/ 201570 w 475808"/>
              <a:gd name="connsiteY4" fmla="*/ 3003811 h 3003811"/>
              <a:gd name="connsiteX5" fmla="*/ 202748 w 475808"/>
              <a:gd name="connsiteY5" fmla="*/ 2968596 h 3003811"/>
              <a:gd name="connsiteX6" fmla="*/ 43578 w 475808"/>
              <a:gd name="connsiteY6" fmla="*/ 369997 h 3003811"/>
              <a:gd name="connsiteX7" fmla="*/ 1153 w 475808"/>
              <a:gd name="connsiteY7" fmla="*/ 0 h 3003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808" h="3003811">
                <a:moveTo>
                  <a:pt x="1153" y="0"/>
                </a:moveTo>
                <a:lnTo>
                  <a:pt x="0" y="116"/>
                </a:lnTo>
                <a:lnTo>
                  <a:pt x="475808" y="46731"/>
                </a:lnTo>
                <a:cubicBezTo>
                  <a:pt x="474427" y="1069625"/>
                  <a:pt x="390584" y="1949355"/>
                  <a:pt x="251900" y="2737218"/>
                </a:cubicBezTo>
                <a:lnTo>
                  <a:pt x="201570" y="3003811"/>
                </a:lnTo>
                <a:cubicBezTo>
                  <a:pt x="201963" y="2992073"/>
                  <a:pt x="202355" y="2980334"/>
                  <a:pt x="202748" y="2968596"/>
                </a:cubicBezTo>
                <a:cubicBezTo>
                  <a:pt x="238444" y="2139960"/>
                  <a:pt x="151962" y="1345056"/>
                  <a:pt x="43578" y="369997"/>
                </a:cubicBezTo>
                <a:lnTo>
                  <a:pt x="1153" y="0"/>
                </a:lnTo>
                <a:close/>
              </a:path>
            </a:pathLst>
          </a:custGeom>
          <a:solidFill>
            <a:srgbClr val="BAA360"/>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p>
        </p:txBody>
      </p:sp>
      <p:sp>
        <p:nvSpPr>
          <p:cNvPr id="21" name="Picture Placeholder 3"/>
          <p:cNvSpPr>
            <a:spLocks noGrp="1"/>
          </p:cNvSpPr>
          <p:nvPr>
            <p:ph type="pic" sz="quarter" idx="16" hasCustomPrompt="1"/>
          </p:nvPr>
        </p:nvSpPr>
        <p:spPr>
          <a:xfrm>
            <a:off x="-11555" y="677722"/>
            <a:ext cx="3778706" cy="6189423"/>
          </a:xfrm>
          <a:custGeom>
            <a:avLst/>
            <a:gdLst>
              <a:gd name="connsiteX0" fmla="*/ 0 w 5462588"/>
              <a:gd name="connsiteY0" fmla="*/ 0 h 6049962"/>
              <a:gd name="connsiteX1" fmla="*/ 4552138 w 5462588"/>
              <a:gd name="connsiteY1" fmla="*/ 0 h 6049962"/>
              <a:gd name="connsiteX2" fmla="*/ 5462588 w 5462588"/>
              <a:gd name="connsiteY2" fmla="*/ 910450 h 6049962"/>
              <a:gd name="connsiteX3" fmla="*/ 5462588 w 5462588"/>
              <a:gd name="connsiteY3" fmla="*/ 6049962 h 6049962"/>
              <a:gd name="connsiteX4" fmla="*/ 0 w 5462588"/>
              <a:gd name="connsiteY4" fmla="*/ 6049962 h 6049962"/>
              <a:gd name="connsiteX5" fmla="*/ 0 w 5462588"/>
              <a:gd name="connsiteY5" fmla="*/ 0 h 6049962"/>
              <a:gd name="connsiteX0" fmla="*/ 0 w 5503709"/>
              <a:gd name="connsiteY0" fmla="*/ 0 h 6049962"/>
              <a:gd name="connsiteX1" fmla="*/ 5503709 w 5503709"/>
              <a:gd name="connsiteY1" fmla="*/ 7434 h 6049962"/>
              <a:gd name="connsiteX2" fmla="*/ 5462588 w 5503709"/>
              <a:gd name="connsiteY2" fmla="*/ 910450 h 6049962"/>
              <a:gd name="connsiteX3" fmla="*/ 5462588 w 5503709"/>
              <a:gd name="connsiteY3" fmla="*/ 6049962 h 6049962"/>
              <a:gd name="connsiteX4" fmla="*/ 0 w 5503709"/>
              <a:gd name="connsiteY4" fmla="*/ 6049962 h 6049962"/>
              <a:gd name="connsiteX5" fmla="*/ 0 w 5503709"/>
              <a:gd name="connsiteY5" fmla="*/ 0 h 6049962"/>
              <a:gd name="connsiteX0" fmla="*/ 0 w 5503709"/>
              <a:gd name="connsiteY0" fmla="*/ 104097 h 6154059"/>
              <a:gd name="connsiteX1" fmla="*/ 5503709 w 5503709"/>
              <a:gd name="connsiteY1" fmla="*/ 111531 h 6154059"/>
              <a:gd name="connsiteX2" fmla="*/ 5462588 w 5503709"/>
              <a:gd name="connsiteY2" fmla="*/ 1014547 h 6154059"/>
              <a:gd name="connsiteX3" fmla="*/ 5462588 w 5503709"/>
              <a:gd name="connsiteY3" fmla="*/ 6154059 h 6154059"/>
              <a:gd name="connsiteX4" fmla="*/ 0 w 5503709"/>
              <a:gd name="connsiteY4" fmla="*/ 6154059 h 6154059"/>
              <a:gd name="connsiteX5" fmla="*/ 0 w 5503709"/>
              <a:gd name="connsiteY5" fmla="*/ 104097 h 6154059"/>
              <a:gd name="connsiteX0" fmla="*/ 0 w 5503709"/>
              <a:gd name="connsiteY0" fmla="*/ 143333 h 6193295"/>
              <a:gd name="connsiteX1" fmla="*/ 5503709 w 5503709"/>
              <a:gd name="connsiteY1" fmla="*/ 150767 h 6193295"/>
              <a:gd name="connsiteX2" fmla="*/ 5462588 w 5503709"/>
              <a:gd name="connsiteY2" fmla="*/ 1053783 h 6193295"/>
              <a:gd name="connsiteX3" fmla="*/ 5462588 w 5503709"/>
              <a:gd name="connsiteY3" fmla="*/ 6193295 h 6193295"/>
              <a:gd name="connsiteX4" fmla="*/ 0 w 5503709"/>
              <a:gd name="connsiteY4" fmla="*/ 6193295 h 6193295"/>
              <a:gd name="connsiteX5" fmla="*/ 0 w 5503709"/>
              <a:gd name="connsiteY5" fmla="*/ 143333 h 6193295"/>
              <a:gd name="connsiteX0" fmla="*/ 0 w 5503709"/>
              <a:gd name="connsiteY0" fmla="*/ 143333 h 6193295"/>
              <a:gd name="connsiteX1" fmla="*/ 5503709 w 5503709"/>
              <a:gd name="connsiteY1" fmla="*/ 150767 h 6193295"/>
              <a:gd name="connsiteX2" fmla="*/ 5462588 w 5503709"/>
              <a:gd name="connsiteY2" fmla="*/ 1053783 h 6193295"/>
              <a:gd name="connsiteX3" fmla="*/ 4786080 w 5503709"/>
              <a:gd name="connsiteY3" fmla="*/ 6193295 h 6193295"/>
              <a:gd name="connsiteX4" fmla="*/ 0 w 5503709"/>
              <a:gd name="connsiteY4" fmla="*/ 6193295 h 6193295"/>
              <a:gd name="connsiteX5" fmla="*/ 0 w 5503709"/>
              <a:gd name="connsiteY5" fmla="*/ 143333 h 6193295"/>
              <a:gd name="connsiteX0" fmla="*/ 0 w 5693046"/>
              <a:gd name="connsiteY0" fmla="*/ 143333 h 6193295"/>
              <a:gd name="connsiteX1" fmla="*/ 5503709 w 5693046"/>
              <a:gd name="connsiteY1" fmla="*/ 150767 h 6193295"/>
              <a:gd name="connsiteX2" fmla="*/ 5693046 w 5693046"/>
              <a:gd name="connsiteY2" fmla="*/ 3179949 h 6193295"/>
              <a:gd name="connsiteX3" fmla="*/ 4786080 w 5693046"/>
              <a:gd name="connsiteY3" fmla="*/ 6193295 h 6193295"/>
              <a:gd name="connsiteX4" fmla="*/ 0 w 5693046"/>
              <a:gd name="connsiteY4" fmla="*/ 6193295 h 6193295"/>
              <a:gd name="connsiteX5" fmla="*/ 0 w 5693046"/>
              <a:gd name="connsiteY5" fmla="*/ 143333 h 6193295"/>
              <a:gd name="connsiteX0" fmla="*/ 0 w 5705796"/>
              <a:gd name="connsiteY0" fmla="*/ 143333 h 6193295"/>
              <a:gd name="connsiteX1" fmla="*/ 5503709 w 5705796"/>
              <a:gd name="connsiteY1" fmla="*/ 150767 h 6193295"/>
              <a:gd name="connsiteX2" fmla="*/ 5693046 w 5705796"/>
              <a:gd name="connsiteY2" fmla="*/ 3179949 h 6193295"/>
              <a:gd name="connsiteX3" fmla="*/ 4786080 w 5705796"/>
              <a:gd name="connsiteY3" fmla="*/ 6193295 h 6193295"/>
              <a:gd name="connsiteX4" fmla="*/ 0 w 5705796"/>
              <a:gd name="connsiteY4" fmla="*/ 6193295 h 6193295"/>
              <a:gd name="connsiteX5" fmla="*/ 0 w 5705796"/>
              <a:gd name="connsiteY5" fmla="*/ 143333 h 6193295"/>
              <a:gd name="connsiteX0" fmla="*/ 0 w 5708471"/>
              <a:gd name="connsiteY0" fmla="*/ 143333 h 6193295"/>
              <a:gd name="connsiteX1" fmla="*/ 5503709 w 5708471"/>
              <a:gd name="connsiteY1" fmla="*/ 150767 h 6193295"/>
              <a:gd name="connsiteX2" fmla="*/ 5693046 w 5708471"/>
              <a:gd name="connsiteY2" fmla="*/ 3179949 h 6193295"/>
              <a:gd name="connsiteX3" fmla="*/ 4786080 w 5708471"/>
              <a:gd name="connsiteY3" fmla="*/ 6193295 h 6193295"/>
              <a:gd name="connsiteX4" fmla="*/ 0 w 5708471"/>
              <a:gd name="connsiteY4" fmla="*/ 6193295 h 6193295"/>
              <a:gd name="connsiteX5" fmla="*/ 0 w 5708471"/>
              <a:gd name="connsiteY5" fmla="*/ 143333 h 6193295"/>
              <a:gd name="connsiteX0" fmla="*/ 0 w 5708471"/>
              <a:gd name="connsiteY0" fmla="*/ 143333 h 6193295"/>
              <a:gd name="connsiteX1" fmla="*/ 5503709 w 5708471"/>
              <a:gd name="connsiteY1" fmla="*/ 150767 h 6193295"/>
              <a:gd name="connsiteX2" fmla="*/ 5693046 w 5708471"/>
              <a:gd name="connsiteY2" fmla="*/ 3179949 h 6193295"/>
              <a:gd name="connsiteX3" fmla="*/ 4786080 w 5708471"/>
              <a:gd name="connsiteY3" fmla="*/ 6193295 h 6193295"/>
              <a:gd name="connsiteX4" fmla="*/ 0 w 5708471"/>
              <a:gd name="connsiteY4" fmla="*/ 6193295 h 6193295"/>
              <a:gd name="connsiteX5" fmla="*/ 0 w 5708471"/>
              <a:gd name="connsiteY5" fmla="*/ 143333 h 6193295"/>
              <a:gd name="connsiteX0" fmla="*/ 0 w 5708471"/>
              <a:gd name="connsiteY0" fmla="*/ 143333 h 6193295"/>
              <a:gd name="connsiteX1" fmla="*/ 5503709 w 5708471"/>
              <a:gd name="connsiteY1" fmla="*/ 150767 h 6193295"/>
              <a:gd name="connsiteX2" fmla="*/ 5693046 w 5708471"/>
              <a:gd name="connsiteY2" fmla="*/ 3179949 h 6193295"/>
              <a:gd name="connsiteX3" fmla="*/ 4786080 w 5708471"/>
              <a:gd name="connsiteY3" fmla="*/ 6193295 h 6193295"/>
              <a:gd name="connsiteX4" fmla="*/ 0 w 5708471"/>
              <a:gd name="connsiteY4" fmla="*/ 6193295 h 6193295"/>
              <a:gd name="connsiteX5" fmla="*/ 0 w 5708471"/>
              <a:gd name="connsiteY5" fmla="*/ 143333 h 6193295"/>
              <a:gd name="connsiteX0" fmla="*/ 0 w 5708471"/>
              <a:gd name="connsiteY0" fmla="*/ 143333 h 6193295"/>
              <a:gd name="connsiteX1" fmla="*/ 5503709 w 5708471"/>
              <a:gd name="connsiteY1" fmla="*/ 150767 h 6193295"/>
              <a:gd name="connsiteX2" fmla="*/ 5693046 w 5708471"/>
              <a:gd name="connsiteY2" fmla="*/ 3179949 h 6193295"/>
              <a:gd name="connsiteX3" fmla="*/ 4786080 w 5708471"/>
              <a:gd name="connsiteY3" fmla="*/ 6193295 h 6193295"/>
              <a:gd name="connsiteX4" fmla="*/ 0 w 5708471"/>
              <a:gd name="connsiteY4" fmla="*/ 6193295 h 6193295"/>
              <a:gd name="connsiteX5" fmla="*/ 0 w 5708471"/>
              <a:gd name="connsiteY5" fmla="*/ 143333 h 6193295"/>
              <a:gd name="connsiteX0" fmla="*/ 1920240 w 5708471"/>
              <a:gd name="connsiteY0" fmla="*/ 80600 h 6267722"/>
              <a:gd name="connsiteX1" fmla="*/ 5503709 w 5708471"/>
              <a:gd name="connsiteY1" fmla="*/ 225194 h 6267722"/>
              <a:gd name="connsiteX2" fmla="*/ 5693046 w 5708471"/>
              <a:gd name="connsiteY2" fmla="*/ 3254376 h 6267722"/>
              <a:gd name="connsiteX3" fmla="*/ 4786080 w 5708471"/>
              <a:gd name="connsiteY3" fmla="*/ 6267722 h 6267722"/>
              <a:gd name="connsiteX4" fmla="*/ 0 w 5708471"/>
              <a:gd name="connsiteY4" fmla="*/ 6267722 h 6267722"/>
              <a:gd name="connsiteX5" fmla="*/ 1920240 w 5708471"/>
              <a:gd name="connsiteY5" fmla="*/ 80600 h 6267722"/>
              <a:gd name="connsiteX0" fmla="*/ 0 w 3788231"/>
              <a:gd name="connsiteY0" fmla="*/ 80600 h 6322586"/>
              <a:gd name="connsiteX1" fmla="*/ 3583469 w 3788231"/>
              <a:gd name="connsiteY1" fmla="*/ 225194 h 6322586"/>
              <a:gd name="connsiteX2" fmla="*/ 3772806 w 3788231"/>
              <a:gd name="connsiteY2" fmla="*/ 3254376 h 6322586"/>
              <a:gd name="connsiteX3" fmla="*/ 2865840 w 3788231"/>
              <a:gd name="connsiteY3" fmla="*/ 6267722 h 6322586"/>
              <a:gd name="connsiteX4" fmla="*/ 91440 w 3788231"/>
              <a:gd name="connsiteY4" fmla="*/ 6322586 h 6322586"/>
              <a:gd name="connsiteX5" fmla="*/ 0 w 3788231"/>
              <a:gd name="connsiteY5" fmla="*/ 80600 h 6322586"/>
              <a:gd name="connsiteX0" fmla="*/ 0 w 3788231"/>
              <a:gd name="connsiteY0" fmla="*/ 80600 h 6286010"/>
              <a:gd name="connsiteX1" fmla="*/ 3583469 w 3788231"/>
              <a:gd name="connsiteY1" fmla="*/ 225194 h 6286010"/>
              <a:gd name="connsiteX2" fmla="*/ 3772806 w 3788231"/>
              <a:gd name="connsiteY2" fmla="*/ 3254376 h 6286010"/>
              <a:gd name="connsiteX3" fmla="*/ 2865840 w 3788231"/>
              <a:gd name="connsiteY3" fmla="*/ 6267722 h 6286010"/>
              <a:gd name="connsiteX4" fmla="*/ 0 w 3788231"/>
              <a:gd name="connsiteY4" fmla="*/ 6286010 h 6286010"/>
              <a:gd name="connsiteX5" fmla="*/ 0 w 3788231"/>
              <a:gd name="connsiteY5" fmla="*/ 80600 h 6286010"/>
              <a:gd name="connsiteX0" fmla="*/ 28575 w 3788231"/>
              <a:gd name="connsiteY0" fmla="*/ 81647 h 6283882"/>
              <a:gd name="connsiteX1" fmla="*/ 3583469 w 3788231"/>
              <a:gd name="connsiteY1" fmla="*/ 223066 h 6283882"/>
              <a:gd name="connsiteX2" fmla="*/ 3772806 w 3788231"/>
              <a:gd name="connsiteY2" fmla="*/ 3252248 h 6283882"/>
              <a:gd name="connsiteX3" fmla="*/ 2865840 w 3788231"/>
              <a:gd name="connsiteY3" fmla="*/ 6265594 h 6283882"/>
              <a:gd name="connsiteX4" fmla="*/ 0 w 3788231"/>
              <a:gd name="connsiteY4" fmla="*/ 6283882 h 6283882"/>
              <a:gd name="connsiteX5" fmla="*/ 28575 w 3788231"/>
              <a:gd name="connsiteY5" fmla="*/ 81647 h 6283882"/>
              <a:gd name="connsiteX0" fmla="*/ 41275 w 3800931"/>
              <a:gd name="connsiteY0" fmla="*/ 81647 h 6274357"/>
              <a:gd name="connsiteX1" fmla="*/ 3596169 w 3800931"/>
              <a:gd name="connsiteY1" fmla="*/ 223066 h 6274357"/>
              <a:gd name="connsiteX2" fmla="*/ 3785506 w 3800931"/>
              <a:gd name="connsiteY2" fmla="*/ 3252248 h 6274357"/>
              <a:gd name="connsiteX3" fmla="*/ 2878540 w 3800931"/>
              <a:gd name="connsiteY3" fmla="*/ 6265594 h 6274357"/>
              <a:gd name="connsiteX4" fmla="*/ 0 w 3800931"/>
              <a:gd name="connsiteY4" fmla="*/ 6274357 h 6274357"/>
              <a:gd name="connsiteX5" fmla="*/ 41275 w 3800931"/>
              <a:gd name="connsiteY5" fmla="*/ 81647 h 6274357"/>
              <a:gd name="connsiteX0" fmla="*/ 31750 w 3791406"/>
              <a:gd name="connsiteY0" fmla="*/ 81647 h 6277532"/>
              <a:gd name="connsiteX1" fmla="*/ 3586644 w 3791406"/>
              <a:gd name="connsiteY1" fmla="*/ 223066 h 6277532"/>
              <a:gd name="connsiteX2" fmla="*/ 3775981 w 3791406"/>
              <a:gd name="connsiteY2" fmla="*/ 3252248 h 6277532"/>
              <a:gd name="connsiteX3" fmla="*/ 2869015 w 3791406"/>
              <a:gd name="connsiteY3" fmla="*/ 6265594 h 6277532"/>
              <a:gd name="connsiteX4" fmla="*/ 0 w 3791406"/>
              <a:gd name="connsiteY4" fmla="*/ 6277532 h 6277532"/>
              <a:gd name="connsiteX5" fmla="*/ 31750 w 3791406"/>
              <a:gd name="connsiteY5" fmla="*/ 81647 h 6277532"/>
              <a:gd name="connsiteX0" fmla="*/ 31750 w 3791406"/>
              <a:gd name="connsiteY0" fmla="*/ 35321 h 6231206"/>
              <a:gd name="connsiteX1" fmla="*/ 3586644 w 3791406"/>
              <a:gd name="connsiteY1" fmla="*/ 176740 h 6231206"/>
              <a:gd name="connsiteX2" fmla="*/ 3775981 w 3791406"/>
              <a:gd name="connsiteY2" fmla="*/ 3205922 h 6231206"/>
              <a:gd name="connsiteX3" fmla="*/ 2869015 w 3791406"/>
              <a:gd name="connsiteY3" fmla="*/ 6219268 h 6231206"/>
              <a:gd name="connsiteX4" fmla="*/ 0 w 3791406"/>
              <a:gd name="connsiteY4" fmla="*/ 6231206 h 6231206"/>
              <a:gd name="connsiteX5" fmla="*/ 31750 w 3791406"/>
              <a:gd name="connsiteY5" fmla="*/ 35321 h 6231206"/>
              <a:gd name="connsiteX0" fmla="*/ 31750 w 3791406"/>
              <a:gd name="connsiteY0" fmla="*/ 19801 h 6215686"/>
              <a:gd name="connsiteX1" fmla="*/ 3586644 w 3791406"/>
              <a:gd name="connsiteY1" fmla="*/ 161220 h 6215686"/>
              <a:gd name="connsiteX2" fmla="*/ 3775981 w 3791406"/>
              <a:gd name="connsiteY2" fmla="*/ 3190402 h 6215686"/>
              <a:gd name="connsiteX3" fmla="*/ 2869015 w 3791406"/>
              <a:gd name="connsiteY3" fmla="*/ 6203748 h 6215686"/>
              <a:gd name="connsiteX4" fmla="*/ 0 w 3791406"/>
              <a:gd name="connsiteY4" fmla="*/ 6215686 h 6215686"/>
              <a:gd name="connsiteX5" fmla="*/ 31750 w 3791406"/>
              <a:gd name="connsiteY5" fmla="*/ 19801 h 6215686"/>
              <a:gd name="connsiteX0" fmla="*/ 31750 w 3791406"/>
              <a:gd name="connsiteY0" fmla="*/ 9351 h 6205236"/>
              <a:gd name="connsiteX1" fmla="*/ 3586644 w 3791406"/>
              <a:gd name="connsiteY1" fmla="*/ 150770 h 6205236"/>
              <a:gd name="connsiteX2" fmla="*/ 3775981 w 3791406"/>
              <a:gd name="connsiteY2" fmla="*/ 3179952 h 6205236"/>
              <a:gd name="connsiteX3" fmla="*/ 2869015 w 3791406"/>
              <a:gd name="connsiteY3" fmla="*/ 6193298 h 6205236"/>
              <a:gd name="connsiteX4" fmla="*/ 0 w 3791406"/>
              <a:gd name="connsiteY4" fmla="*/ 6205236 h 6205236"/>
              <a:gd name="connsiteX5" fmla="*/ 31750 w 3791406"/>
              <a:gd name="connsiteY5" fmla="*/ 9351 h 6205236"/>
              <a:gd name="connsiteX0" fmla="*/ 15875 w 3791406"/>
              <a:gd name="connsiteY0" fmla="*/ 11826 h 6201361"/>
              <a:gd name="connsiteX1" fmla="*/ 3586644 w 3791406"/>
              <a:gd name="connsiteY1" fmla="*/ 146895 h 6201361"/>
              <a:gd name="connsiteX2" fmla="*/ 3775981 w 3791406"/>
              <a:gd name="connsiteY2" fmla="*/ 3176077 h 6201361"/>
              <a:gd name="connsiteX3" fmla="*/ 2869015 w 3791406"/>
              <a:gd name="connsiteY3" fmla="*/ 6189423 h 6201361"/>
              <a:gd name="connsiteX4" fmla="*/ 0 w 3791406"/>
              <a:gd name="connsiteY4" fmla="*/ 6201361 h 6201361"/>
              <a:gd name="connsiteX5" fmla="*/ 15875 w 3791406"/>
              <a:gd name="connsiteY5" fmla="*/ 11826 h 6201361"/>
              <a:gd name="connsiteX0" fmla="*/ 22225 w 3797756"/>
              <a:gd name="connsiteY0" fmla="*/ 11826 h 6198186"/>
              <a:gd name="connsiteX1" fmla="*/ 3592994 w 3797756"/>
              <a:gd name="connsiteY1" fmla="*/ 146895 h 6198186"/>
              <a:gd name="connsiteX2" fmla="*/ 3782331 w 3797756"/>
              <a:gd name="connsiteY2" fmla="*/ 3176077 h 6198186"/>
              <a:gd name="connsiteX3" fmla="*/ 2875365 w 3797756"/>
              <a:gd name="connsiteY3" fmla="*/ 6189423 h 6198186"/>
              <a:gd name="connsiteX4" fmla="*/ 0 w 3797756"/>
              <a:gd name="connsiteY4" fmla="*/ 6198186 h 6198186"/>
              <a:gd name="connsiteX5" fmla="*/ 22225 w 3797756"/>
              <a:gd name="connsiteY5" fmla="*/ 11826 h 6198186"/>
              <a:gd name="connsiteX0" fmla="*/ 271 w 3775802"/>
              <a:gd name="connsiteY0" fmla="*/ 11826 h 6195011"/>
              <a:gd name="connsiteX1" fmla="*/ 3571040 w 3775802"/>
              <a:gd name="connsiteY1" fmla="*/ 146895 h 6195011"/>
              <a:gd name="connsiteX2" fmla="*/ 3760377 w 3775802"/>
              <a:gd name="connsiteY2" fmla="*/ 3176077 h 6195011"/>
              <a:gd name="connsiteX3" fmla="*/ 2853411 w 3775802"/>
              <a:gd name="connsiteY3" fmla="*/ 6189423 h 6195011"/>
              <a:gd name="connsiteX4" fmla="*/ 63771 w 3775802"/>
              <a:gd name="connsiteY4" fmla="*/ 6195011 h 6195011"/>
              <a:gd name="connsiteX5" fmla="*/ 271 w 3775802"/>
              <a:gd name="connsiteY5" fmla="*/ 11826 h 6195011"/>
              <a:gd name="connsiteX0" fmla="*/ 3175 w 3778706"/>
              <a:gd name="connsiteY0" fmla="*/ 11826 h 6189423"/>
              <a:gd name="connsiteX1" fmla="*/ 3573944 w 3778706"/>
              <a:gd name="connsiteY1" fmla="*/ 146895 h 6189423"/>
              <a:gd name="connsiteX2" fmla="*/ 3763281 w 3778706"/>
              <a:gd name="connsiteY2" fmla="*/ 3176077 h 6189423"/>
              <a:gd name="connsiteX3" fmla="*/ 2856315 w 3778706"/>
              <a:gd name="connsiteY3" fmla="*/ 6189423 h 6189423"/>
              <a:gd name="connsiteX4" fmla="*/ 0 w 3778706"/>
              <a:gd name="connsiteY4" fmla="*/ 6188661 h 6189423"/>
              <a:gd name="connsiteX5" fmla="*/ 3175 w 3778706"/>
              <a:gd name="connsiteY5" fmla="*/ 11826 h 6189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78706" h="6189423">
                <a:moveTo>
                  <a:pt x="3175" y="11826"/>
                </a:moveTo>
                <a:cubicBezTo>
                  <a:pt x="490152" y="19105"/>
                  <a:pt x="977762" y="-69160"/>
                  <a:pt x="3573944" y="146895"/>
                </a:cubicBezTo>
                <a:cubicBezTo>
                  <a:pt x="3681661" y="1164056"/>
                  <a:pt x="3826549" y="2114311"/>
                  <a:pt x="3763281" y="3176077"/>
                </a:cubicBezTo>
                <a:cubicBezTo>
                  <a:pt x="3557603" y="4210263"/>
                  <a:pt x="3232979" y="5214711"/>
                  <a:pt x="2856315" y="6189423"/>
                </a:cubicBezTo>
                <a:lnTo>
                  <a:pt x="0" y="6188661"/>
                </a:lnTo>
                <a:cubicBezTo>
                  <a:pt x="5292" y="4125483"/>
                  <a:pt x="-2117" y="2075004"/>
                  <a:pt x="3175" y="11826"/>
                </a:cubicBezTo>
                <a:close/>
              </a:path>
            </a:pathLst>
          </a:custGeom>
          <a:solidFill>
            <a:schemeClr val="bg1">
              <a:lumMod val="75000"/>
            </a:schemeClr>
          </a:solidFill>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stStyle>
          <a:p>
            <a:r>
              <a:rPr lang="en-US"/>
              <a:t>Click icon below to add picture</a:t>
            </a:r>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0303" y="6242208"/>
            <a:ext cx="997114" cy="15217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54068" y="381459"/>
            <a:ext cx="1344795" cy="743147"/>
          </a:xfrm>
          <a:prstGeom prst="rect">
            <a:avLst/>
          </a:prstGeom>
        </p:spPr>
      </p:pic>
    </p:spTree>
    <p:extLst>
      <p:ext uri="{BB962C8B-B14F-4D97-AF65-F5344CB8AC3E}">
        <p14:creationId xmlns:p14="http://schemas.microsoft.com/office/powerpoint/2010/main" val="22060213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no image 1">
    <p:bg>
      <p:bgPr>
        <a:solidFill>
          <a:srgbClr val="31302F"/>
        </a:solidFill>
        <a:effectLst/>
      </p:bgPr>
    </p:bg>
    <p:spTree>
      <p:nvGrpSpPr>
        <p:cNvPr id="1" name=""/>
        <p:cNvGrpSpPr/>
        <p:nvPr/>
      </p:nvGrpSpPr>
      <p:grpSpPr>
        <a:xfrm>
          <a:off x="0" y="0"/>
          <a:ext cx="0" cy="0"/>
          <a:chOff x="0" y="0"/>
          <a:chExt cx="0" cy="0"/>
        </a:xfrm>
      </p:grpSpPr>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0303" y="6242208"/>
            <a:ext cx="997114" cy="152170"/>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54068" y="381460"/>
            <a:ext cx="1344797" cy="743147"/>
          </a:xfrm>
          <a:prstGeom prst="rect">
            <a:avLst/>
          </a:prstGeom>
        </p:spPr>
      </p:pic>
      <p:grpSp>
        <p:nvGrpSpPr>
          <p:cNvPr id="2" name="Group 1"/>
          <p:cNvGrpSpPr/>
          <p:nvPr userDrawn="1"/>
        </p:nvGrpSpPr>
        <p:grpSpPr>
          <a:xfrm flipH="1">
            <a:off x="-545176" y="9627"/>
            <a:ext cx="3330189" cy="6857999"/>
            <a:chOff x="6027018" y="9627"/>
            <a:chExt cx="3330189" cy="6857999"/>
          </a:xfrm>
        </p:grpSpPr>
        <p:sp>
          <p:nvSpPr>
            <p:cNvPr id="10" name="TextBox 9"/>
            <p:cNvSpPr txBox="1">
              <a:spLocks/>
            </p:cNvSpPr>
            <p:nvPr userDrawn="1"/>
          </p:nvSpPr>
          <p:spPr>
            <a:xfrm rot="19740735" flipH="1">
              <a:off x="6144747" y="374205"/>
              <a:ext cx="3212460" cy="1920108"/>
            </a:xfrm>
            <a:custGeom>
              <a:avLst/>
              <a:gdLst>
                <a:gd name="connsiteX0" fmla="*/ 0 w 3212460"/>
                <a:gd name="connsiteY0" fmla="*/ 368316 h 1920108"/>
                <a:gd name="connsiteX1" fmla="*/ 613277 w 3212460"/>
                <a:gd name="connsiteY1" fmla="*/ 0 h 1920108"/>
                <a:gd name="connsiteX2" fmla="*/ 815519 w 3212460"/>
                <a:gd name="connsiteY2" fmla="*/ 72065 h 1920108"/>
                <a:gd name="connsiteX3" fmla="*/ 3156027 w 3212460"/>
                <a:gd name="connsiteY3" fmla="*/ 1843776 h 1920108"/>
                <a:gd name="connsiteX4" fmla="*/ 3212460 w 3212460"/>
                <a:gd name="connsiteY4" fmla="*/ 1920108 h 1920108"/>
                <a:gd name="connsiteX5" fmla="*/ 3017940 w 3212460"/>
                <a:gd name="connsiteY5" fmla="*/ 1735571 h 1920108"/>
                <a:gd name="connsiteX6" fmla="*/ 56031 w 3212460"/>
                <a:gd name="connsiteY6" fmla="*/ 374148 h 1920108"/>
                <a:gd name="connsiteX0" fmla="*/ 0 w 3212460"/>
                <a:gd name="connsiteY0" fmla="*/ 368316 h 1920108"/>
                <a:gd name="connsiteX1" fmla="*/ 613277 w 3212460"/>
                <a:gd name="connsiteY1" fmla="*/ 0 h 1920108"/>
                <a:gd name="connsiteX2" fmla="*/ 815519 w 3212460"/>
                <a:gd name="connsiteY2" fmla="*/ 72065 h 1920108"/>
                <a:gd name="connsiteX3" fmla="*/ 3156027 w 3212460"/>
                <a:gd name="connsiteY3" fmla="*/ 1843776 h 1920108"/>
                <a:gd name="connsiteX4" fmla="*/ 3212460 w 3212460"/>
                <a:gd name="connsiteY4" fmla="*/ 1920108 h 1920108"/>
                <a:gd name="connsiteX5" fmla="*/ 3003783 w 3212460"/>
                <a:gd name="connsiteY5" fmla="*/ 1736666 h 1920108"/>
                <a:gd name="connsiteX6" fmla="*/ 56031 w 3212460"/>
                <a:gd name="connsiteY6" fmla="*/ 374148 h 1920108"/>
                <a:gd name="connsiteX7" fmla="*/ 0 w 3212460"/>
                <a:gd name="connsiteY7" fmla="*/ 368316 h 1920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12460" h="1920108">
                  <a:moveTo>
                    <a:pt x="0" y="368316"/>
                  </a:moveTo>
                  <a:lnTo>
                    <a:pt x="613277" y="0"/>
                  </a:lnTo>
                  <a:lnTo>
                    <a:pt x="815519" y="72065"/>
                  </a:lnTo>
                  <a:cubicBezTo>
                    <a:pt x="1739867" y="437366"/>
                    <a:pt x="2527752" y="1040228"/>
                    <a:pt x="3156027" y="1843776"/>
                  </a:cubicBezTo>
                  <a:lnTo>
                    <a:pt x="3212460" y="1920108"/>
                  </a:lnTo>
                  <a:cubicBezTo>
                    <a:pt x="3147620" y="1858596"/>
                    <a:pt x="3068623" y="1798178"/>
                    <a:pt x="3003783" y="1736666"/>
                  </a:cubicBezTo>
                  <a:cubicBezTo>
                    <a:pt x="2178374" y="997003"/>
                    <a:pt x="1193572" y="525963"/>
                    <a:pt x="56031" y="374148"/>
                  </a:cubicBezTo>
                  <a:lnTo>
                    <a:pt x="0" y="368316"/>
                  </a:lnTo>
                  <a:close/>
                </a:path>
              </a:pathLst>
            </a:custGeom>
            <a:solidFill>
              <a:srgbClr val="BAA360"/>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p>
          </p:txBody>
        </p:sp>
        <p:sp>
          <p:nvSpPr>
            <p:cNvPr id="15" name="TextBox 14"/>
            <p:cNvSpPr txBox="1">
              <a:spLocks/>
            </p:cNvSpPr>
            <p:nvPr userDrawn="1"/>
          </p:nvSpPr>
          <p:spPr>
            <a:xfrm rot="19740735" flipH="1">
              <a:off x="6027018" y="3217353"/>
              <a:ext cx="1912084" cy="3631362"/>
            </a:xfrm>
            <a:custGeom>
              <a:avLst/>
              <a:gdLst>
                <a:gd name="connsiteX0" fmla="*/ 0 w 1912084"/>
                <a:gd name="connsiteY0" fmla="*/ 0 h 3631362"/>
                <a:gd name="connsiteX1" fmla="*/ 47861 w 1912084"/>
                <a:gd name="connsiteY1" fmla="*/ 45405 h 3631362"/>
                <a:gd name="connsiteX2" fmla="*/ 1889805 w 1912084"/>
                <a:gd name="connsiteY2" fmla="*/ 3291102 h 3631362"/>
                <a:gd name="connsiteX3" fmla="*/ 1912084 w 1912084"/>
                <a:gd name="connsiteY3" fmla="*/ 3370304 h 3631362"/>
                <a:gd name="connsiteX4" fmla="*/ 1477400 w 1912084"/>
                <a:gd name="connsiteY4" fmla="*/ 3631362 h 3631362"/>
                <a:gd name="connsiteX5" fmla="*/ 1472304 w 1912084"/>
                <a:gd name="connsiteY5" fmla="*/ 3599174 h 3631362"/>
                <a:gd name="connsiteX6" fmla="*/ 147049 w 1912084"/>
                <a:gd name="connsiteY6" fmla="*/ 198900 h 3631362"/>
                <a:gd name="connsiteX0" fmla="*/ 0 w 1912084"/>
                <a:gd name="connsiteY0" fmla="*/ 0 h 3631362"/>
                <a:gd name="connsiteX1" fmla="*/ 47861 w 1912084"/>
                <a:gd name="connsiteY1" fmla="*/ 45405 h 3631362"/>
                <a:gd name="connsiteX2" fmla="*/ 1889805 w 1912084"/>
                <a:gd name="connsiteY2" fmla="*/ 3291102 h 3631362"/>
                <a:gd name="connsiteX3" fmla="*/ 1912084 w 1912084"/>
                <a:gd name="connsiteY3" fmla="*/ 3370304 h 3631362"/>
                <a:gd name="connsiteX4" fmla="*/ 1477400 w 1912084"/>
                <a:gd name="connsiteY4" fmla="*/ 3631362 h 3631362"/>
                <a:gd name="connsiteX5" fmla="*/ 1472304 w 1912084"/>
                <a:gd name="connsiteY5" fmla="*/ 3599174 h 3631362"/>
                <a:gd name="connsiteX6" fmla="*/ 137249 w 1912084"/>
                <a:gd name="connsiteY6" fmla="*/ 201083 h 3631362"/>
                <a:gd name="connsiteX7" fmla="*/ 0 w 1912084"/>
                <a:gd name="connsiteY7" fmla="*/ 0 h 3631362"/>
                <a:gd name="connsiteX0" fmla="*/ 0 w 1912084"/>
                <a:gd name="connsiteY0" fmla="*/ 0 h 3631362"/>
                <a:gd name="connsiteX1" fmla="*/ 47861 w 1912084"/>
                <a:gd name="connsiteY1" fmla="*/ 45405 h 3631362"/>
                <a:gd name="connsiteX2" fmla="*/ 1889805 w 1912084"/>
                <a:gd name="connsiteY2" fmla="*/ 3291102 h 3631362"/>
                <a:gd name="connsiteX3" fmla="*/ 1912084 w 1912084"/>
                <a:gd name="connsiteY3" fmla="*/ 3370304 h 3631362"/>
                <a:gd name="connsiteX4" fmla="*/ 1477400 w 1912084"/>
                <a:gd name="connsiteY4" fmla="*/ 3631362 h 3631362"/>
                <a:gd name="connsiteX5" fmla="*/ 1472304 w 1912084"/>
                <a:gd name="connsiteY5" fmla="*/ 3599174 h 3631362"/>
                <a:gd name="connsiteX6" fmla="*/ 137249 w 1912084"/>
                <a:gd name="connsiteY6" fmla="*/ 201083 h 3631362"/>
                <a:gd name="connsiteX7" fmla="*/ 0 w 1912084"/>
                <a:gd name="connsiteY7" fmla="*/ 0 h 3631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12084" h="3631362">
                  <a:moveTo>
                    <a:pt x="0" y="0"/>
                  </a:moveTo>
                  <a:lnTo>
                    <a:pt x="47861" y="45405"/>
                  </a:lnTo>
                  <a:cubicBezTo>
                    <a:pt x="862909" y="863313"/>
                    <a:pt x="1489673" y="1962910"/>
                    <a:pt x="1889805" y="3291102"/>
                  </a:cubicBezTo>
                  <a:lnTo>
                    <a:pt x="1912084" y="3370304"/>
                  </a:lnTo>
                  <a:lnTo>
                    <a:pt x="1477400" y="3631362"/>
                  </a:lnTo>
                  <a:lnTo>
                    <a:pt x="1472304" y="3599174"/>
                  </a:lnTo>
                  <a:cubicBezTo>
                    <a:pt x="1240507" y="2266284"/>
                    <a:pt x="792240" y="1178216"/>
                    <a:pt x="137249" y="201083"/>
                  </a:cubicBezTo>
                  <a:cubicBezTo>
                    <a:pt x="88233" y="134783"/>
                    <a:pt x="49016" y="66300"/>
                    <a:pt x="0" y="0"/>
                  </a:cubicBezTo>
                  <a:close/>
                </a:path>
              </a:pathLst>
            </a:custGeom>
            <a:solidFill>
              <a:srgbClr val="8B7A39"/>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p>
          </p:txBody>
        </p:sp>
        <p:sp>
          <p:nvSpPr>
            <p:cNvPr id="16" name="Freeform 15"/>
            <p:cNvSpPr/>
            <p:nvPr userDrawn="1"/>
          </p:nvSpPr>
          <p:spPr>
            <a:xfrm>
              <a:off x="6835360" y="9627"/>
              <a:ext cx="2308641" cy="6857999"/>
            </a:xfrm>
            <a:custGeom>
              <a:avLst/>
              <a:gdLst>
                <a:gd name="connsiteX0" fmla="*/ 1977387 w 2308641"/>
                <a:gd name="connsiteY0" fmla="*/ 0 h 6857999"/>
                <a:gd name="connsiteX1" fmla="*/ 2308641 w 2308641"/>
                <a:gd name="connsiteY1" fmla="*/ 0 h 6857999"/>
                <a:gd name="connsiteX2" fmla="*/ 2308641 w 2308641"/>
                <a:gd name="connsiteY2" fmla="*/ 6857999 h 6857999"/>
                <a:gd name="connsiteX3" fmla="*/ 629671 w 2308641"/>
                <a:gd name="connsiteY3" fmla="*/ 6857999 h 6857999"/>
                <a:gd name="connsiteX4" fmla="*/ 534562 w 2308641"/>
                <a:gd name="connsiteY4" fmla="*/ 6597467 h 6857999"/>
                <a:gd name="connsiteX5" fmla="*/ 30552 w 2308641"/>
                <a:gd name="connsiteY5" fmla="*/ 2981291 h 6857999"/>
                <a:gd name="connsiteX6" fmla="*/ 1977387 w 2308641"/>
                <a:gd name="connsiteY6"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8641" h="6857999">
                  <a:moveTo>
                    <a:pt x="1977387" y="0"/>
                  </a:moveTo>
                  <a:lnTo>
                    <a:pt x="2308641" y="0"/>
                  </a:lnTo>
                  <a:lnTo>
                    <a:pt x="2308641" y="6857999"/>
                  </a:lnTo>
                  <a:lnTo>
                    <a:pt x="629671" y="6857999"/>
                  </a:lnTo>
                  <a:lnTo>
                    <a:pt x="534562" y="6597467"/>
                  </a:lnTo>
                  <a:cubicBezTo>
                    <a:pt x="73950" y="5297546"/>
                    <a:pt x="-70360" y="4283247"/>
                    <a:pt x="30552" y="2981291"/>
                  </a:cubicBezTo>
                  <a:cubicBezTo>
                    <a:pt x="505020" y="1253583"/>
                    <a:pt x="1372741" y="501570"/>
                    <a:pt x="1977387" y="0"/>
                  </a:cubicBezTo>
                  <a:close/>
                </a:path>
              </a:pathLst>
            </a:custGeom>
            <a:solidFill>
              <a:srgbClr val="4F4E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 Placeholder 12"/>
          <p:cNvSpPr>
            <a:spLocks noGrp="1"/>
          </p:cNvSpPr>
          <p:nvPr>
            <p:ph type="body" sz="quarter" idx="11" hasCustomPrompt="1"/>
          </p:nvPr>
        </p:nvSpPr>
        <p:spPr>
          <a:xfrm>
            <a:off x="2932329" y="2681288"/>
            <a:ext cx="5376268" cy="593725"/>
          </a:xfrm>
          <a:prstGeom prst="rect">
            <a:avLst/>
          </a:prstGeom>
        </p:spPr>
        <p:txBody>
          <a:bodyPr>
            <a:noAutofit/>
          </a:bodyPr>
          <a:lstStyle>
            <a:lvl1pPr marL="0" indent="0">
              <a:buNone/>
              <a:defRPr sz="3200" b="1" i="0" spc="-100" baseline="0">
                <a:solidFill>
                  <a:schemeClr val="bg1"/>
                </a:solidFill>
                <a:latin typeface="Arial" charset="0"/>
                <a:ea typeface="Arial" charset="0"/>
                <a:cs typeface="Arial" charset="0"/>
              </a:defRPr>
            </a:lvl1pPr>
          </a:lstStyle>
          <a:p>
            <a:pPr lvl="0"/>
            <a:r>
              <a:rPr lang="en-US"/>
              <a:t>Headline goes here</a:t>
            </a:r>
          </a:p>
        </p:txBody>
      </p:sp>
      <p:sp>
        <p:nvSpPr>
          <p:cNvPr id="18" name="Text Placeholder 12"/>
          <p:cNvSpPr>
            <a:spLocks noGrp="1"/>
          </p:cNvSpPr>
          <p:nvPr>
            <p:ph type="body" sz="quarter" idx="12" hasCustomPrompt="1"/>
          </p:nvPr>
        </p:nvSpPr>
        <p:spPr>
          <a:xfrm>
            <a:off x="2932328" y="3175429"/>
            <a:ext cx="5376269"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sp>
        <p:nvSpPr>
          <p:cNvPr id="19" name="Text Placeholder 12"/>
          <p:cNvSpPr>
            <a:spLocks noGrp="1"/>
          </p:cNvSpPr>
          <p:nvPr>
            <p:ph type="body" sz="quarter" idx="13" hasCustomPrompt="1"/>
          </p:nvPr>
        </p:nvSpPr>
        <p:spPr>
          <a:xfrm>
            <a:off x="2909833" y="4769643"/>
            <a:ext cx="5488572" cy="593725"/>
          </a:xfrm>
          <a:prstGeom prst="rect">
            <a:avLst/>
          </a:prstGeom>
        </p:spPr>
        <p:txBody>
          <a:bodyPr>
            <a:noAutofit/>
          </a:bodyPr>
          <a:lstStyle>
            <a:lvl1pPr marL="0" indent="0">
              <a:lnSpc>
                <a:spcPct val="100000"/>
              </a:lnSpc>
              <a:spcBef>
                <a:spcPts val="0"/>
              </a:spcBef>
              <a:buNone/>
              <a:defRPr sz="1600" b="0" i="0" spc="-30" baseline="0">
                <a:solidFill>
                  <a:schemeClr val="bg1"/>
                </a:solidFill>
                <a:latin typeface="Arial" charset="0"/>
                <a:ea typeface="Arial" charset="0"/>
                <a:cs typeface="Arial" charset="0"/>
              </a:defRPr>
            </a:lvl1pPr>
          </a:lstStyle>
          <a:p>
            <a:pPr lvl="0"/>
            <a:r>
              <a:rPr lang="en-US"/>
              <a:t>Further contact information</a:t>
            </a:r>
          </a:p>
          <a:p>
            <a:pPr lvl="0"/>
            <a:r>
              <a:rPr lang="en-US"/>
              <a:t>Time and Date etc.</a:t>
            </a:r>
          </a:p>
        </p:txBody>
      </p:sp>
    </p:spTree>
    <p:extLst>
      <p:ext uri="{BB962C8B-B14F-4D97-AF65-F5344CB8AC3E}">
        <p14:creationId xmlns:p14="http://schemas.microsoft.com/office/powerpoint/2010/main" val="186539517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 no image 2">
    <p:bg>
      <p:bgPr>
        <a:solidFill>
          <a:srgbClr val="31302F"/>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7234" y="6242208"/>
            <a:ext cx="997114" cy="15217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7236" y="381460"/>
            <a:ext cx="1344797" cy="743147"/>
          </a:xfrm>
          <a:prstGeom prst="rect">
            <a:avLst/>
          </a:prstGeom>
        </p:spPr>
      </p:pic>
      <p:sp>
        <p:nvSpPr>
          <p:cNvPr id="10" name="TextBox 9"/>
          <p:cNvSpPr txBox="1">
            <a:spLocks/>
          </p:cNvSpPr>
          <p:nvPr userDrawn="1"/>
        </p:nvSpPr>
        <p:spPr>
          <a:xfrm rot="19740735" flipH="1">
            <a:off x="6462380" y="374205"/>
            <a:ext cx="3212460" cy="1920108"/>
          </a:xfrm>
          <a:custGeom>
            <a:avLst/>
            <a:gdLst>
              <a:gd name="connsiteX0" fmla="*/ 0 w 3212460"/>
              <a:gd name="connsiteY0" fmla="*/ 368316 h 1920108"/>
              <a:gd name="connsiteX1" fmla="*/ 613277 w 3212460"/>
              <a:gd name="connsiteY1" fmla="*/ 0 h 1920108"/>
              <a:gd name="connsiteX2" fmla="*/ 815519 w 3212460"/>
              <a:gd name="connsiteY2" fmla="*/ 72065 h 1920108"/>
              <a:gd name="connsiteX3" fmla="*/ 3156027 w 3212460"/>
              <a:gd name="connsiteY3" fmla="*/ 1843776 h 1920108"/>
              <a:gd name="connsiteX4" fmla="*/ 3212460 w 3212460"/>
              <a:gd name="connsiteY4" fmla="*/ 1920108 h 1920108"/>
              <a:gd name="connsiteX5" fmla="*/ 3017940 w 3212460"/>
              <a:gd name="connsiteY5" fmla="*/ 1735571 h 1920108"/>
              <a:gd name="connsiteX6" fmla="*/ 56031 w 3212460"/>
              <a:gd name="connsiteY6" fmla="*/ 374148 h 1920108"/>
              <a:gd name="connsiteX0" fmla="*/ 0 w 3212460"/>
              <a:gd name="connsiteY0" fmla="*/ 368316 h 1920108"/>
              <a:gd name="connsiteX1" fmla="*/ 613277 w 3212460"/>
              <a:gd name="connsiteY1" fmla="*/ 0 h 1920108"/>
              <a:gd name="connsiteX2" fmla="*/ 815519 w 3212460"/>
              <a:gd name="connsiteY2" fmla="*/ 72065 h 1920108"/>
              <a:gd name="connsiteX3" fmla="*/ 3156027 w 3212460"/>
              <a:gd name="connsiteY3" fmla="*/ 1843776 h 1920108"/>
              <a:gd name="connsiteX4" fmla="*/ 3212460 w 3212460"/>
              <a:gd name="connsiteY4" fmla="*/ 1920108 h 1920108"/>
              <a:gd name="connsiteX5" fmla="*/ 3003783 w 3212460"/>
              <a:gd name="connsiteY5" fmla="*/ 1736666 h 1920108"/>
              <a:gd name="connsiteX6" fmla="*/ 56031 w 3212460"/>
              <a:gd name="connsiteY6" fmla="*/ 374148 h 1920108"/>
              <a:gd name="connsiteX7" fmla="*/ 0 w 3212460"/>
              <a:gd name="connsiteY7" fmla="*/ 368316 h 1920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12460" h="1920108">
                <a:moveTo>
                  <a:pt x="0" y="368316"/>
                </a:moveTo>
                <a:lnTo>
                  <a:pt x="613277" y="0"/>
                </a:lnTo>
                <a:lnTo>
                  <a:pt x="815519" y="72065"/>
                </a:lnTo>
                <a:cubicBezTo>
                  <a:pt x="1739867" y="437366"/>
                  <a:pt x="2527752" y="1040228"/>
                  <a:pt x="3156027" y="1843776"/>
                </a:cubicBezTo>
                <a:lnTo>
                  <a:pt x="3212460" y="1920108"/>
                </a:lnTo>
                <a:cubicBezTo>
                  <a:pt x="3147620" y="1858596"/>
                  <a:pt x="3068623" y="1798178"/>
                  <a:pt x="3003783" y="1736666"/>
                </a:cubicBezTo>
                <a:cubicBezTo>
                  <a:pt x="2178374" y="997003"/>
                  <a:pt x="1193572" y="525963"/>
                  <a:pt x="56031" y="374148"/>
                </a:cubicBezTo>
                <a:lnTo>
                  <a:pt x="0" y="368316"/>
                </a:lnTo>
                <a:close/>
              </a:path>
            </a:pathLst>
          </a:custGeom>
          <a:solidFill>
            <a:srgbClr val="BAA360"/>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p>
        </p:txBody>
      </p:sp>
      <p:sp>
        <p:nvSpPr>
          <p:cNvPr id="12" name="TextBox 11"/>
          <p:cNvSpPr txBox="1">
            <a:spLocks/>
          </p:cNvSpPr>
          <p:nvPr userDrawn="1"/>
        </p:nvSpPr>
        <p:spPr>
          <a:xfrm rot="19740735" flipH="1">
            <a:off x="6344651" y="3217353"/>
            <a:ext cx="1912084" cy="3631362"/>
          </a:xfrm>
          <a:custGeom>
            <a:avLst/>
            <a:gdLst>
              <a:gd name="connsiteX0" fmla="*/ 0 w 1912084"/>
              <a:gd name="connsiteY0" fmla="*/ 0 h 3631362"/>
              <a:gd name="connsiteX1" fmla="*/ 47861 w 1912084"/>
              <a:gd name="connsiteY1" fmla="*/ 45405 h 3631362"/>
              <a:gd name="connsiteX2" fmla="*/ 1889805 w 1912084"/>
              <a:gd name="connsiteY2" fmla="*/ 3291102 h 3631362"/>
              <a:gd name="connsiteX3" fmla="*/ 1912084 w 1912084"/>
              <a:gd name="connsiteY3" fmla="*/ 3370304 h 3631362"/>
              <a:gd name="connsiteX4" fmla="*/ 1477400 w 1912084"/>
              <a:gd name="connsiteY4" fmla="*/ 3631362 h 3631362"/>
              <a:gd name="connsiteX5" fmla="*/ 1472304 w 1912084"/>
              <a:gd name="connsiteY5" fmla="*/ 3599174 h 3631362"/>
              <a:gd name="connsiteX6" fmla="*/ 147049 w 1912084"/>
              <a:gd name="connsiteY6" fmla="*/ 198900 h 3631362"/>
              <a:gd name="connsiteX0" fmla="*/ 0 w 1912084"/>
              <a:gd name="connsiteY0" fmla="*/ 0 h 3631362"/>
              <a:gd name="connsiteX1" fmla="*/ 47861 w 1912084"/>
              <a:gd name="connsiteY1" fmla="*/ 45405 h 3631362"/>
              <a:gd name="connsiteX2" fmla="*/ 1889805 w 1912084"/>
              <a:gd name="connsiteY2" fmla="*/ 3291102 h 3631362"/>
              <a:gd name="connsiteX3" fmla="*/ 1912084 w 1912084"/>
              <a:gd name="connsiteY3" fmla="*/ 3370304 h 3631362"/>
              <a:gd name="connsiteX4" fmla="*/ 1477400 w 1912084"/>
              <a:gd name="connsiteY4" fmla="*/ 3631362 h 3631362"/>
              <a:gd name="connsiteX5" fmla="*/ 1472304 w 1912084"/>
              <a:gd name="connsiteY5" fmla="*/ 3599174 h 3631362"/>
              <a:gd name="connsiteX6" fmla="*/ 137249 w 1912084"/>
              <a:gd name="connsiteY6" fmla="*/ 201083 h 3631362"/>
              <a:gd name="connsiteX7" fmla="*/ 0 w 1912084"/>
              <a:gd name="connsiteY7" fmla="*/ 0 h 3631362"/>
              <a:gd name="connsiteX0" fmla="*/ 0 w 1912084"/>
              <a:gd name="connsiteY0" fmla="*/ 0 h 3631362"/>
              <a:gd name="connsiteX1" fmla="*/ 47861 w 1912084"/>
              <a:gd name="connsiteY1" fmla="*/ 45405 h 3631362"/>
              <a:gd name="connsiteX2" fmla="*/ 1889805 w 1912084"/>
              <a:gd name="connsiteY2" fmla="*/ 3291102 h 3631362"/>
              <a:gd name="connsiteX3" fmla="*/ 1912084 w 1912084"/>
              <a:gd name="connsiteY3" fmla="*/ 3370304 h 3631362"/>
              <a:gd name="connsiteX4" fmla="*/ 1477400 w 1912084"/>
              <a:gd name="connsiteY4" fmla="*/ 3631362 h 3631362"/>
              <a:gd name="connsiteX5" fmla="*/ 1472304 w 1912084"/>
              <a:gd name="connsiteY5" fmla="*/ 3599174 h 3631362"/>
              <a:gd name="connsiteX6" fmla="*/ 137249 w 1912084"/>
              <a:gd name="connsiteY6" fmla="*/ 201083 h 3631362"/>
              <a:gd name="connsiteX7" fmla="*/ 0 w 1912084"/>
              <a:gd name="connsiteY7" fmla="*/ 0 h 3631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12084" h="3631362">
                <a:moveTo>
                  <a:pt x="0" y="0"/>
                </a:moveTo>
                <a:lnTo>
                  <a:pt x="47861" y="45405"/>
                </a:lnTo>
                <a:cubicBezTo>
                  <a:pt x="862909" y="863313"/>
                  <a:pt x="1489673" y="1962910"/>
                  <a:pt x="1889805" y="3291102"/>
                </a:cubicBezTo>
                <a:lnTo>
                  <a:pt x="1912084" y="3370304"/>
                </a:lnTo>
                <a:lnTo>
                  <a:pt x="1477400" y="3631362"/>
                </a:lnTo>
                <a:lnTo>
                  <a:pt x="1472304" y="3599174"/>
                </a:lnTo>
                <a:cubicBezTo>
                  <a:pt x="1240507" y="2266284"/>
                  <a:pt x="792240" y="1178216"/>
                  <a:pt x="137249" y="201083"/>
                </a:cubicBezTo>
                <a:cubicBezTo>
                  <a:pt x="88233" y="134783"/>
                  <a:pt x="49016" y="66300"/>
                  <a:pt x="0" y="0"/>
                </a:cubicBezTo>
                <a:close/>
              </a:path>
            </a:pathLst>
          </a:custGeom>
          <a:solidFill>
            <a:srgbClr val="8B7A39"/>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p>
        </p:txBody>
      </p:sp>
      <p:sp>
        <p:nvSpPr>
          <p:cNvPr id="20" name="Freeform 19"/>
          <p:cNvSpPr/>
          <p:nvPr userDrawn="1"/>
        </p:nvSpPr>
        <p:spPr>
          <a:xfrm>
            <a:off x="7152993" y="2"/>
            <a:ext cx="2308641" cy="6857999"/>
          </a:xfrm>
          <a:custGeom>
            <a:avLst/>
            <a:gdLst>
              <a:gd name="connsiteX0" fmla="*/ 1977387 w 2308641"/>
              <a:gd name="connsiteY0" fmla="*/ 0 h 6857999"/>
              <a:gd name="connsiteX1" fmla="*/ 2308641 w 2308641"/>
              <a:gd name="connsiteY1" fmla="*/ 0 h 6857999"/>
              <a:gd name="connsiteX2" fmla="*/ 2308641 w 2308641"/>
              <a:gd name="connsiteY2" fmla="*/ 6857999 h 6857999"/>
              <a:gd name="connsiteX3" fmla="*/ 629671 w 2308641"/>
              <a:gd name="connsiteY3" fmla="*/ 6857999 h 6857999"/>
              <a:gd name="connsiteX4" fmla="*/ 534562 w 2308641"/>
              <a:gd name="connsiteY4" fmla="*/ 6597467 h 6857999"/>
              <a:gd name="connsiteX5" fmla="*/ 30552 w 2308641"/>
              <a:gd name="connsiteY5" fmla="*/ 2981291 h 6857999"/>
              <a:gd name="connsiteX6" fmla="*/ 1977387 w 2308641"/>
              <a:gd name="connsiteY6"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8641" h="6857999">
                <a:moveTo>
                  <a:pt x="1977387" y="0"/>
                </a:moveTo>
                <a:lnTo>
                  <a:pt x="2308641" y="0"/>
                </a:lnTo>
                <a:lnTo>
                  <a:pt x="2308641" y="6857999"/>
                </a:lnTo>
                <a:lnTo>
                  <a:pt x="629671" y="6857999"/>
                </a:lnTo>
                <a:lnTo>
                  <a:pt x="534562" y="6597467"/>
                </a:lnTo>
                <a:cubicBezTo>
                  <a:pt x="73950" y="5297546"/>
                  <a:pt x="-70360" y="4283247"/>
                  <a:pt x="30552" y="2981291"/>
                </a:cubicBezTo>
                <a:cubicBezTo>
                  <a:pt x="505020" y="1253583"/>
                  <a:pt x="1372741" y="501570"/>
                  <a:pt x="1977387" y="0"/>
                </a:cubicBezTo>
                <a:close/>
              </a:path>
            </a:pathLst>
          </a:custGeom>
          <a:solidFill>
            <a:srgbClr val="4F4E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12"/>
          <p:cNvSpPr>
            <a:spLocks noGrp="1"/>
          </p:cNvSpPr>
          <p:nvPr>
            <p:ph type="body" sz="quarter" idx="11" hasCustomPrompt="1"/>
          </p:nvPr>
        </p:nvSpPr>
        <p:spPr>
          <a:xfrm>
            <a:off x="697237" y="2681288"/>
            <a:ext cx="5182466" cy="593725"/>
          </a:xfrm>
          <a:prstGeom prst="rect">
            <a:avLst/>
          </a:prstGeom>
        </p:spPr>
        <p:txBody>
          <a:bodyPr>
            <a:noAutofit/>
          </a:bodyPr>
          <a:lstStyle>
            <a:lvl1pPr marL="0" indent="0">
              <a:buNone/>
              <a:defRPr sz="3200" b="1" i="0" spc="-100" baseline="0">
                <a:solidFill>
                  <a:schemeClr val="bg1"/>
                </a:solidFill>
                <a:latin typeface="Arial" charset="0"/>
                <a:ea typeface="Arial" charset="0"/>
                <a:cs typeface="Arial" charset="0"/>
              </a:defRPr>
            </a:lvl1pPr>
          </a:lstStyle>
          <a:p>
            <a:pPr lvl="0"/>
            <a:r>
              <a:rPr lang="en-US"/>
              <a:t>Headline goes here</a:t>
            </a:r>
          </a:p>
        </p:txBody>
      </p:sp>
      <p:sp>
        <p:nvSpPr>
          <p:cNvPr id="22" name="Text Placeholder 12"/>
          <p:cNvSpPr>
            <a:spLocks noGrp="1"/>
          </p:cNvSpPr>
          <p:nvPr>
            <p:ph type="body" sz="quarter" idx="12" hasCustomPrompt="1"/>
          </p:nvPr>
        </p:nvSpPr>
        <p:spPr>
          <a:xfrm>
            <a:off x="697236" y="3184483"/>
            <a:ext cx="5182467"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sp>
        <p:nvSpPr>
          <p:cNvPr id="23" name="Text Placeholder 12"/>
          <p:cNvSpPr>
            <a:spLocks noGrp="1"/>
          </p:cNvSpPr>
          <p:nvPr>
            <p:ph type="body" sz="quarter" idx="13" hasCustomPrompt="1"/>
          </p:nvPr>
        </p:nvSpPr>
        <p:spPr>
          <a:xfrm>
            <a:off x="697237" y="4769643"/>
            <a:ext cx="5182466" cy="593725"/>
          </a:xfrm>
          <a:prstGeom prst="rect">
            <a:avLst/>
          </a:prstGeom>
        </p:spPr>
        <p:txBody>
          <a:bodyPr>
            <a:noAutofit/>
          </a:bodyPr>
          <a:lstStyle>
            <a:lvl1pPr marL="0" indent="0">
              <a:lnSpc>
                <a:spcPct val="100000"/>
              </a:lnSpc>
              <a:spcBef>
                <a:spcPts val="0"/>
              </a:spcBef>
              <a:buNone/>
              <a:defRPr sz="1600" b="0" i="0" spc="-30" baseline="0">
                <a:solidFill>
                  <a:schemeClr val="bg1"/>
                </a:solidFill>
                <a:latin typeface="Arial" charset="0"/>
                <a:ea typeface="Arial" charset="0"/>
                <a:cs typeface="Arial" charset="0"/>
              </a:defRPr>
            </a:lvl1pPr>
          </a:lstStyle>
          <a:p>
            <a:pPr lvl="0"/>
            <a:r>
              <a:rPr lang="en-US"/>
              <a:t>Further contact information</a:t>
            </a:r>
          </a:p>
          <a:p>
            <a:pPr lvl="0"/>
            <a:r>
              <a:rPr lang="en-US"/>
              <a:t>Time and Date etc.</a:t>
            </a:r>
          </a:p>
        </p:txBody>
      </p:sp>
    </p:spTree>
    <p:extLst>
      <p:ext uri="{BB962C8B-B14F-4D97-AF65-F5344CB8AC3E}">
        <p14:creationId xmlns:p14="http://schemas.microsoft.com/office/powerpoint/2010/main" val="1449005092"/>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 no image 3">
    <p:bg>
      <p:bgRef idx="1001">
        <a:schemeClr val="bg1"/>
      </p:bgRef>
    </p:bg>
    <p:spTree>
      <p:nvGrpSpPr>
        <p:cNvPr id="1" name=""/>
        <p:cNvGrpSpPr/>
        <p:nvPr/>
      </p:nvGrpSpPr>
      <p:grpSpPr>
        <a:xfrm>
          <a:off x="0" y="0"/>
          <a:ext cx="0" cy="0"/>
          <a:chOff x="0" y="0"/>
          <a:chExt cx="0" cy="0"/>
        </a:xfrm>
      </p:grpSpPr>
      <p:sp>
        <p:nvSpPr>
          <p:cNvPr id="11" name="Text Placeholder 12"/>
          <p:cNvSpPr>
            <a:spLocks noGrp="1"/>
          </p:cNvSpPr>
          <p:nvPr>
            <p:ph type="body" sz="quarter" idx="11" hasCustomPrompt="1"/>
          </p:nvPr>
        </p:nvSpPr>
        <p:spPr>
          <a:xfrm>
            <a:off x="2932329" y="2681288"/>
            <a:ext cx="5376268" cy="593725"/>
          </a:xfrm>
          <a:prstGeom prst="rect">
            <a:avLst/>
          </a:prstGeom>
        </p:spPr>
        <p:txBody>
          <a:bodyPr>
            <a:noAutofit/>
          </a:bodyPr>
          <a:lstStyle>
            <a:lvl1pPr marL="0" indent="0">
              <a:buNone/>
              <a:defRPr sz="3200" b="1" i="0" spc="-100" baseline="0">
                <a:solidFill>
                  <a:srgbClr val="31302F"/>
                </a:solidFill>
                <a:latin typeface="Arial" charset="0"/>
                <a:ea typeface="Arial" charset="0"/>
                <a:cs typeface="Arial" charset="0"/>
              </a:defRPr>
            </a:lvl1pPr>
          </a:lstStyle>
          <a:p>
            <a:pPr lvl="0"/>
            <a:r>
              <a:rPr lang="en-US"/>
              <a:t>Headline goes here</a:t>
            </a:r>
          </a:p>
        </p:txBody>
      </p:sp>
      <p:sp>
        <p:nvSpPr>
          <p:cNvPr id="12" name="Text Placeholder 12"/>
          <p:cNvSpPr>
            <a:spLocks noGrp="1"/>
          </p:cNvSpPr>
          <p:nvPr>
            <p:ph type="body" sz="quarter" idx="12" hasCustomPrompt="1"/>
          </p:nvPr>
        </p:nvSpPr>
        <p:spPr>
          <a:xfrm>
            <a:off x="2932328" y="3175429"/>
            <a:ext cx="5376269"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sp>
        <p:nvSpPr>
          <p:cNvPr id="13" name="Text Placeholder 12"/>
          <p:cNvSpPr>
            <a:spLocks noGrp="1"/>
          </p:cNvSpPr>
          <p:nvPr>
            <p:ph type="body" sz="quarter" idx="13" hasCustomPrompt="1"/>
          </p:nvPr>
        </p:nvSpPr>
        <p:spPr>
          <a:xfrm>
            <a:off x="2909833" y="4769643"/>
            <a:ext cx="5488572" cy="593725"/>
          </a:xfrm>
          <a:prstGeom prst="rect">
            <a:avLst/>
          </a:prstGeom>
        </p:spPr>
        <p:txBody>
          <a:bodyPr>
            <a:noAutofit/>
          </a:bodyPr>
          <a:lstStyle>
            <a:lvl1pPr marL="0" indent="0">
              <a:lnSpc>
                <a:spcPct val="100000"/>
              </a:lnSpc>
              <a:spcBef>
                <a:spcPts val="0"/>
              </a:spcBef>
              <a:buNone/>
              <a:defRPr sz="1600" b="0" i="0" spc="-30" baseline="0">
                <a:solidFill>
                  <a:schemeClr val="tx1">
                    <a:lumMod val="75000"/>
                    <a:lumOff val="25000"/>
                  </a:schemeClr>
                </a:solidFill>
                <a:latin typeface="Arial" charset="0"/>
                <a:ea typeface="Arial" charset="0"/>
                <a:cs typeface="Arial" charset="0"/>
              </a:defRPr>
            </a:lvl1pPr>
          </a:lstStyle>
          <a:p>
            <a:pPr lvl="0"/>
            <a:r>
              <a:rPr lang="en-US"/>
              <a:t>Further contact information</a:t>
            </a:r>
          </a:p>
          <a:p>
            <a:pPr lvl="0"/>
            <a:r>
              <a:rPr lang="en-US"/>
              <a:t>Time and Date etc.</a:t>
            </a:r>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0303" y="6242208"/>
            <a:ext cx="997114" cy="15217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54068" y="381459"/>
            <a:ext cx="1344795" cy="743147"/>
          </a:xfrm>
          <a:prstGeom prst="rect">
            <a:avLst/>
          </a:prstGeom>
        </p:spPr>
      </p:pic>
      <p:sp>
        <p:nvSpPr>
          <p:cNvPr id="15" name="TextBox 14"/>
          <p:cNvSpPr txBox="1">
            <a:spLocks/>
          </p:cNvSpPr>
          <p:nvPr userDrawn="1"/>
        </p:nvSpPr>
        <p:spPr>
          <a:xfrm rot="1859265">
            <a:off x="-545173" y="374205"/>
            <a:ext cx="3212460" cy="1920108"/>
          </a:xfrm>
          <a:custGeom>
            <a:avLst/>
            <a:gdLst>
              <a:gd name="connsiteX0" fmla="*/ 0 w 3212460"/>
              <a:gd name="connsiteY0" fmla="*/ 368316 h 1920108"/>
              <a:gd name="connsiteX1" fmla="*/ 613277 w 3212460"/>
              <a:gd name="connsiteY1" fmla="*/ 0 h 1920108"/>
              <a:gd name="connsiteX2" fmla="*/ 815519 w 3212460"/>
              <a:gd name="connsiteY2" fmla="*/ 72065 h 1920108"/>
              <a:gd name="connsiteX3" fmla="*/ 3156027 w 3212460"/>
              <a:gd name="connsiteY3" fmla="*/ 1843776 h 1920108"/>
              <a:gd name="connsiteX4" fmla="*/ 3212460 w 3212460"/>
              <a:gd name="connsiteY4" fmla="*/ 1920108 h 1920108"/>
              <a:gd name="connsiteX5" fmla="*/ 3017940 w 3212460"/>
              <a:gd name="connsiteY5" fmla="*/ 1735571 h 1920108"/>
              <a:gd name="connsiteX6" fmla="*/ 56031 w 3212460"/>
              <a:gd name="connsiteY6" fmla="*/ 374148 h 1920108"/>
              <a:gd name="connsiteX0" fmla="*/ 0 w 3212460"/>
              <a:gd name="connsiteY0" fmla="*/ 368316 h 1920108"/>
              <a:gd name="connsiteX1" fmla="*/ 613277 w 3212460"/>
              <a:gd name="connsiteY1" fmla="*/ 0 h 1920108"/>
              <a:gd name="connsiteX2" fmla="*/ 815519 w 3212460"/>
              <a:gd name="connsiteY2" fmla="*/ 72065 h 1920108"/>
              <a:gd name="connsiteX3" fmla="*/ 3156027 w 3212460"/>
              <a:gd name="connsiteY3" fmla="*/ 1843776 h 1920108"/>
              <a:gd name="connsiteX4" fmla="*/ 3212460 w 3212460"/>
              <a:gd name="connsiteY4" fmla="*/ 1920108 h 1920108"/>
              <a:gd name="connsiteX5" fmla="*/ 3003783 w 3212460"/>
              <a:gd name="connsiteY5" fmla="*/ 1736666 h 1920108"/>
              <a:gd name="connsiteX6" fmla="*/ 56031 w 3212460"/>
              <a:gd name="connsiteY6" fmla="*/ 374148 h 1920108"/>
              <a:gd name="connsiteX7" fmla="*/ 0 w 3212460"/>
              <a:gd name="connsiteY7" fmla="*/ 368316 h 1920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12460" h="1920108">
                <a:moveTo>
                  <a:pt x="0" y="368316"/>
                </a:moveTo>
                <a:lnTo>
                  <a:pt x="613277" y="0"/>
                </a:lnTo>
                <a:lnTo>
                  <a:pt x="815519" y="72065"/>
                </a:lnTo>
                <a:cubicBezTo>
                  <a:pt x="1739867" y="437366"/>
                  <a:pt x="2527752" y="1040228"/>
                  <a:pt x="3156027" y="1843776"/>
                </a:cubicBezTo>
                <a:lnTo>
                  <a:pt x="3212460" y="1920108"/>
                </a:lnTo>
                <a:cubicBezTo>
                  <a:pt x="3147620" y="1858596"/>
                  <a:pt x="3068623" y="1798178"/>
                  <a:pt x="3003783" y="1736666"/>
                </a:cubicBezTo>
                <a:cubicBezTo>
                  <a:pt x="2178374" y="997003"/>
                  <a:pt x="1193572" y="525963"/>
                  <a:pt x="56031" y="374148"/>
                </a:cubicBezTo>
                <a:lnTo>
                  <a:pt x="0" y="368316"/>
                </a:lnTo>
                <a:close/>
              </a:path>
            </a:pathLst>
          </a:custGeom>
          <a:solidFill>
            <a:srgbClr val="BAA360"/>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p>
        </p:txBody>
      </p:sp>
      <p:sp>
        <p:nvSpPr>
          <p:cNvPr id="16" name="TextBox 15"/>
          <p:cNvSpPr txBox="1">
            <a:spLocks/>
          </p:cNvSpPr>
          <p:nvPr userDrawn="1"/>
        </p:nvSpPr>
        <p:spPr>
          <a:xfrm rot="1859265">
            <a:off x="872932" y="3217353"/>
            <a:ext cx="1912084" cy="3631362"/>
          </a:xfrm>
          <a:custGeom>
            <a:avLst/>
            <a:gdLst>
              <a:gd name="connsiteX0" fmla="*/ 0 w 1912084"/>
              <a:gd name="connsiteY0" fmla="*/ 0 h 3631362"/>
              <a:gd name="connsiteX1" fmla="*/ 47861 w 1912084"/>
              <a:gd name="connsiteY1" fmla="*/ 45405 h 3631362"/>
              <a:gd name="connsiteX2" fmla="*/ 1889805 w 1912084"/>
              <a:gd name="connsiteY2" fmla="*/ 3291102 h 3631362"/>
              <a:gd name="connsiteX3" fmla="*/ 1912084 w 1912084"/>
              <a:gd name="connsiteY3" fmla="*/ 3370304 h 3631362"/>
              <a:gd name="connsiteX4" fmla="*/ 1477400 w 1912084"/>
              <a:gd name="connsiteY4" fmla="*/ 3631362 h 3631362"/>
              <a:gd name="connsiteX5" fmla="*/ 1472304 w 1912084"/>
              <a:gd name="connsiteY5" fmla="*/ 3599174 h 3631362"/>
              <a:gd name="connsiteX6" fmla="*/ 147049 w 1912084"/>
              <a:gd name="connsiteY6" fmla="*/ 198900 h 3631362"/>
              <a:gd name="connsiteX0" fmla="*/ 0 w 1912084"/>
              <a:gd name="connsiteY0" fmla="*/ 0 h 3631362"/>
              <a:gd name="connsiteX1" fmla="*/ 47861 w 1912084"/>
              <a:gd name="connsiteY1" fmla="*/ 45405 h 3631362"/>
              <a:gd name="connsiteX2" fmla="*/ 1889805 w 1912084"/>
              <a:gd name="connsiteY2" fmla="*/ 3291102 h 3631362"/>
              <a:gd name="connsiteX3" fmla="*/ 1912084 w 1912084"/>
              <a:gd name="connsiteY3" fmla="*/ 3370304 h 3631362"/>
              <a:gd name="connsiteX4" fmla="*/ 1477400 w 1912084"/>
              <a:gd name="connsiteY4" fmla="*/ 3631362 h 3631362"/>
              <a:gd name="connsiteX5" fmla="*/ 1472304 w 1912084"/>
              <a:gd name="connsiteY5" fmla="*/ 3599174 h 3631362"/>
              <a:gd name="connsiteX6" fmla="*/ 137249 w 1912084"/>
              <a:gd name="connsiteY6" fmla="*/ 201083 h 3631362"/>
              <a:gd name="connsiteX7" fmla="*/ 0 w 1912084"/>
              <a:gd name="connsiteY7" fmla="*/ 0 h 3631362"/>
              <a:gd name="connsiteX0" fmla="*/ 0 w 1912084"/>
              <a:gd name="connsiteY0" fmla="*/ 0 h 3631362"/>
              <a:gd name="connsiteX1" fmla="*/ 47861 w 1912084"/>
              <a:gd name="connsiteY1" fmla="*/ 45405 h 3631362"/>
              <a:gd name="connsiteX2" fmla="*/ 1889805 w 1912084"/>
              <a:gd name="connsiteY2" fmla="*/ 3291102 h 3631362"/>
              <a:gd name="connsiteX3" fmla="*/ 1912084 w 1912084"/>
              <a:gd name="connsiteY3" fmla="*/ 3370304 h 3631362"/>
              <a:gd name="connsiteX4" fmla="*/ 1477400 w 1912084"/>
              <a:gd name="connsiteY4" fmla="*/ 3631362 h 3631362"/>
              <a:gd name="connsiteX5" fmla="*/ 1472304 w 1912084"/>
              <a:gd name="connsiteY5" fmla="*/ 3599174 h 3631362"/>
              <a:gd name="connsiteX6" fmla="*/ 137249 w 1912084"/>
              <a:gd name="connsiteY6" fmla="*/ 201083 h 3631362"/>
              <a:gd name="connsiteX7" fmla="*/ 0 w 1912084"/>
              <a:gd name="connsiteY7" fmla="*/ 0 h 3631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12084" h="3631362">
                <a:moveTo>
                  <a:pt x="0" y="0"/>
                </a:moveTo>
                <a:lnTo>
                  <a:pt x="47861" y="45405"/>
                </a:lnTo>
                <a:cubicBezTo>
                  <a:pt x="862909" y="863313"/>
                  <a:pt x="1489673" y="1962910"/>
                  <a:pt x="1889805" y="3291102"/>
                </a:cubicBezTo>
                <a:lnTo>
                  <a:pt x="1912084" y="3370304"/>
                </a:lnTo>
                <a:lnTo>
                  <a:pt x="1477400" y="3631362"/>
                </a:lnTo>
                <a:lnTo>
                  <a:pt x="1472304" y="3599174"/>
                </a:lnTo>
                <a:cubicBezTo>
                  <a:pt x="1240507" y="2266284"/>
                  <a:pt x="792240" y="1178216"/>
                  <a:pt x="137249" y="201083"/>
                </a:cubicBezTo>
                <a:cubicBezTo>
                  <a:pt x="88233" y="134783"/>
                  <a:pt x="49016" y="66300"/>
                  <a:pt x="0" y="0"/>
                </a:cubicBezTo>
                <a:close/>
              </a:path>
            </a:pathLst>
          </a:custGeom>
          <a:solidFill>
            <a:srgbClr val="8B7A39"/>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p>
        </p:txBody>
      </p:sp>
      <p:sp>
        <p:nvSpPr>
          <p:cNvPr id="17" name="Freeform 16"/>
          <p:cNvSpPr/>
          <p:nvPr userDrawn="1"/>
        </p:nvSpPr>
        <p:spPr>
          <a:xfrm flipH="1">
            <a:off x="-331967" y="2"/>
            <a:ext cx="2308641" cy="6857999"/>
          </a:xfrm>
          <a:custGeom>
            <a:avLst/>
            <a:gdLst>
              <a:gd name="connsiteX0" fmla="*/ 1977387 w 2308641"/>
              <a:gd name="connsiteY0" fmla="*/ 0 h 6857999"/>
              <a:gd name="connsiteX1" fmla="*/ 2308641 w 2308641"/>
              <a:gd name="connsiteY1" fmla="*/ 0 h 6857999"/>
              <a:gd name="connsiteX2" fmla="*/ 2308641 w 2308641"/>
              <a:gd name="connsiteY2" fmla="*/ 6857999 h 6857999"/>
              <a:gd name="connsiteX3" fmla="*/ 629671 w 2308641"/>
              <a:gd name="connsiteY3" fmla="*/ 6857999 h 6857999"/>
              <a:gd name="connsiteX4" fmla="*/ 534562 w 2308641"/>
              <a:gd name="connsiteY4" fmla="*/ 6597467 h 6857999"/>
              <a:gd name="connsiteX5" fmla="*/ 30552 w 2308641"/>
              <a:gd name="connsiteY5" fmla="*/ 2981291 h 6857999"/>
              <a:gd name="connsiteX6" fmla="*/ 1977387 w 2308641"/>
              <a:gd name="connsiteY6"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8641" h="6857999">
                <a:moveTo>
                  <a:pt x="1977387" y="0"/>
                </a:moveTo>
                <a:lnTo>
                  <a:pt x="2308641" y="0"/>
                </a:lnTo>
                <a:lnTo>
                  <a:pt x="2308641" y="6857999"/>
                </a:lnTo>
                <a:lnTo>
                  <a:pt x="629671" y="6857999"/>
                </a:lnTo>
                <a:lnTo>
                  <a:pt x="534562" y="6597467"/>
                </a:lnTo>
                <a:cubicBezTo>
                  <a:pt x="73950" y="5297546"/>
                  <a:pt x="-70360" y="4283247"/>
                  <a:pt x="30552" y="2981291"/>
                </a:cubicBezTo>
                <a:cubicBezTo>
                  <a:pt x="505020" y="1253583"/>
                  <a:pt x="1372741" y="501570"/>
                  <a:pt x="197738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9172080"/>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no image 4">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7234" y="6242208"/>
            <a:ext cx="997114" cy="152170"/>
          </a:xfrm>
          <a:prstGeom prst="rect">
            <a:avLst/>
          </a:prstGeom>
        </p:spPr>
      </p:pic>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7233" y="381459"/>
            <a:ext cx="1344795" cy="743147"/>
          </a:xfrm>
          <a:prstGeom prst="rect">
            <a:avLst/>
          </a:prstGeom>
        </p:spPr>
      </p:pic>
      <p:sp>
        <p:nvSpPr>
          <p:cNvPr id="16" name="Text Placeholder 12"/>
          <p:cNvSpPr>
            <a:spLocks noGrp="1"/>
          </p:cNvSpPr>
          <p:nvPr>
            <p:ph type="body" sz="quarter" idx="11" hasCustomPrompt="1"/>
          </p:nvPr>
        </p:nvSpPr>
        <p:spPr>
          <a:xfrm>
            <a:off x="697237" y="2681288"/>
            <a:ext cx="5182466" cy="593725"/>
          </a:xfrm>
          <a:prstGeom prst="rect">
            <a:avLst/>
          </a:prstGeom>
        </p:spPr>
        <p:txBody>
          <a:bodyPr>
            <a:noAutofit/>
          </a:bodyPr>
          <a:lstStyle>
            <a:lvl1pPr marL="0" indent="0">
              <a:buNone/>
              <a:defRPr sz="3200" b="1" i="0" spc="-100" baseline="0">
                <a:solidFill>
                  <a:srgbClr val="31302F"/>
                </a:solidFill>
                <a:latin typeface="Arial" charset="0"/>
                <a:ea typeface="Arial" charset="0"/>
                <a:cs typeface="Arial" charset="0"/>
              </a:defRPr>
            </a:lvl1pPr>
          </a:lstStyle>
          <a:p>
            <a:pPr lvl="0"/>
            <a:r>
              <a:rPr lang="en-US"/>
              <a:t>Headline goes here</a:t>
            </a:r>
          </a:p>
        </p:txBody>
      </p:sp>
      <p:sp>
        <p:nvSpPr>
          <p:cNvPr id="17" name="Text Placeholder 12"/>
          <p:cNvSpPr>
            <a:spLocks noGrp="1"/>
          </p:cNvSpPr>
          <p:nvPr>
            <p:ph type="body" sz="quarter" idx="12" hasCustomPrompt="1"/>
          </p:nvPr>
        </p:nvSpPr>
        <p:spPr>
          <a:xfrm>
            <a:off x="697236" y="3184483"/>
            <a:ext cx="5182467"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a:t>Sub headline goes here</a:t>
            </a:r>
          </a:p>
        </p:txBody>
      </p:sp>
      <p:sp>
        <p:nvSpPr>
          <p:cNvPr id="18" name="Text Placeholder 12"/>
          <p:cNvSpPr>
            <a:spLocks noGrp="1"/>
          </p:cNvSpPr>
          <p:nvPr>
            <p:ph type="body" sz="quarter" idx="13" hasCustomPrompt="1"/>
          </p:nvPr>
        </p:nvSpPr>
        <p:spPr>
          <a:xfrm>
            <a:off x="697237" y="4769643"/>
            <a:ext cx="5182466" cy="593725"/>
          </a:xfrm>
          <a:prstGeom prst="rect">
            <a:avLst/>
          </a:prstGeom>
        </p:spPr>
        <p:txBody>
          <a:bodyPr>
            <a:noAutofit/>
          </a:bodyPr>
          <a:lstStyle>
            <a:lvl1pPr marL="0" indent="0">
              <a:lnSpc>
                <a:spcPct val="100000"/>
              </a:lnSpc>
              <a:spcBef>
                <a:spcPts val="0"/>
              </a:spcBef>
              <a:buNone/>
              <a:defRPr sz="1600" b="0" i="0" spc="-30" baseline="0">
                <a:solidFill>
                  <a:schemeClr val="tx1">
                    <a:lumMod val="75000"/>
                    <a:lumOff val="25000"/>
                  </a:schemeClr>
                </a:solidFill>
                <a:latin typeface="Arial" charset="0"/>
                <a:ea typeface="Arial" charset="0"/>
                <a:cs typeface="Arial" charset="0"/>
              </a:defRPr>
            </a:lvl1pPr>
          </a:lstStyle>
          <a:p>
            <a:pPr lvl="0"/>
            <a:r>
              <a:rPr lang="en-US"/>
              <a:t>Further contact information</a:t>
            </a:r>
          </a:p>
          <a:p>
            <a:pPr lvl="0"/>
            <a:r>
              <a:rPr lang="en-US"/>
              <a:t>Time and Date etc.</a:t>
            </a:r>
          </a:p>
        </p:txBody>
      </p:sp>
      <p:sp>
        <p:nvSpPr>
          <p:cNvPr id="11" name="TextBox 10"/>
          <p:cNvSpPr txBox="1">
            <a:spLocks/>
          </p:cNvSpPr>
          <p:nvPr userDrawn="1"/>
        </p:nvSpPr>
        <p:spPr>
          <a:xfrm rot="19740735" flipH="1">
            <a:off x="6472004" y="374205"/>
            <a:ext cx="3212460" cy="1920108"/>
          </a:xfrm>
          <a:custGeom>
            <a:avLst/>
            <a:gdLst>
              <a:gd name="connsiteX0" fmla="*/ 0 w 3212460"/>
              <a:gd name="connsiteY0" fmla="*/ 368316 h 1920108"/>
              <a:gd name="connsiteX1" fmla="*/ 613277 w 3212460"/>
              <a:gd name="connsiteY1" fmla="*/ 0 h 1920108"/>
              <a:gd name="connsiteX2" fmla="*/ 815519 w 3212460"/>
              <a:gd name="connsiteY2" fmla="*/ 72065 h 1920108"/>
              <a:gd name="connsiteX3" fmla="*/ 3156027 w 3212460"/>
              <a:gd name="connsiteY3" fmla="*/ 1843776 h 1920108"/>
              <a:gd name="connsiteX4" fmla="*/ 3212460 w 3212460"/>
              <a:gd name="connsiteY4" fmla="*/ 1920108 h 1920108"/>
              <a:gd name="connsiteX5" fmla="*/ 3017940 w 3212460"/>
              <a:gd name="connsiteY5" fmla="*/ 1735571 h 1920108"/>
              <a:gd name="connsiteX6" fmla="*/ 56031 w 3212460"/>
              <a:gd name="connsiteY6" fmla="*/ 374148 h 1920108"/>
              <a:gd name="connsiteX0" fmla="*/ 0 w 3212460"/>
              <a:gd name="connsiteY0" fmla="*/ 368316 h 1920108"/>
              <a:gd name="connsiteX1" fmla="*/ 613277 w 3212460"/>
              <a:gd name="connsiteY1" fmla="*/ 0 h 1920108"/>
              <a:gd name="connsiteX2" fmla="*/ 815519 w 3212460"/>
              <a:gd name="connsiteY2" fmla="*/ 72065 h 1920108"/>
              <a:gd name="connsiteX3" fmla="*/ 3156027 w 3212460"/>
              <a:gd name="connsiteY3" fmla="*/ 1843776 h 1920108"/>
              <a:gd name="connsiteX4" fmla="*/ 3212460 w 3212460"/>
              <a:gd name="connsiteY4" fmla="*/ 1920108 h 1920108"/>
              <a:gd name="connsiteX5" fmla="*/ 3003783 w 3212460"/>
              <a:gd name="connsiteY5" fmla="*/ 1736666 h 1920108"/>
              <a:gd name="connsiteX6" fmla="*/ 56031 w 3212460"/>
              <a:gd name="connsiteY6" fmla="*/ 374148 h 1920108"/>
              <a:gd name="connsiteX7" fmla="*/ 0 w 3212460"/>
              <a:gd name="connsiteY7" fmla="*/ 368316 h 1920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12460" h="1920108">
                <a:moveTo>
                  <a:pt x="0" y="368316"/>
                </a:moveTo>
                <a:lnTo>
                  <a:pt x="613277" y="0"/>
                </a:lnTo>
                <a:lnTo>
                  <a:pt x="815519" y="72065"/>
                </a:lnTo>
                <a:cubicBezTo>
                  <a:pt x="1739867" y="437366"/>
                  <a:pt x="2527752" y="1040228"/>
                  <a:pt x="3156027" y="1843776"/>
                </a:cubicBezTo>
                <a:lnTo>
                  <a:pt x="3212460" y="1920108"/>
                </a:lnTo>
                <a:cubicBezTo>
                  <a:pt x="3147620" y="1858596"/>
                  <a:pt x="3068623" y="1798178"/>
                  <a:pt x="3003783" y="1736666"/>
                </a:cubicBezTo>
                <a:cubicBezTo>
                  <a:pt x="2178374" y="997003"/>
                  <a:pt x="1193572" y="525963"/>
                  <a:pt x="56031" y="374148"/>
                </a:cubicBezTo>
                <a:lnTo>
                  <a:pt x="0" y="368316"/>
                </a:lnTo>
                <a:close/>
              </a:path>
            </a:pathLst>
          </a:custGeom>
          <a:solidFill>
            <a:srgbClr val="BAA360"/>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p>
        </p:txBody>
      </p:sp>
      <p:sp>
        <p:nvSpPr>
          <p:cNvPr id="12" name="TextBox 11"/>
          <p:cNvSpPr txBox="1">
            <a:spLocks/>
          </p:cNvSpPr>
          <p:nvPr userDrawn="1"/>
        </p:nvSpPr>
        <p:spPr>
          <a:xfrm rot="19740735" flipH="1">
            <a:off x="6354275" y="3217353"/>
            <a:ext cx="1912084" cy="3631362"/>
          </a:xfrm>
          <a:custGeom>
            <a:avLst/>
            <a:gdLst>
              <a:gd name="connsiteX0" fmla="*/ 0 w 1912084"/>
              <a:gd name="connsiteY0" fmla="*/ 0 h 3631362"/>
              <a:gd name="connsiteX1" fmla="*/ 47861 w 1912084"/>
              <a:gd name="connsiteY1" fmla="*/ 45405 h 3631362"/>
              <a:gd name="connsiteX2" fmla="*/ 1889805 w 1912084"/>
              <a:gd name="connsiteY2" fmla="*/ 3291102 h 3631362"/>
              <a:gd name="connsiteX3" fmla="*/ 1912084 w 1912084"/>
              <a:gd name="connsiteY3" fmla="*/ 3370304 h 3631362"/>
              <a:gd name="connsiteX4" fmla="*/ 1477400 w 1912084"/>
              <a:gd name="connsiteY4" fmla="*/ 3631362 h 3631362"/>
              <a:gd name="connsiteX5" fmla="*/ 1472304 w 1912084"/>
              <a:gd name="connsiteY5" fmla="*/ 3599174 h 3631362"/>
              <a:gd name="connsiteX6" fmla="*/ 147049 w 1912084"/>
              <a:gd name="connsiteY6" fmla="*/ 198900 h 3631362"/>
              <a:gd name="connsiteX0" fmla="*/ 0 w 1912084"/>
              <a:gd name="connsiteY0" fmla="*/ 0 h 3631362"/>
              <a:gd name="connsiteX1" fmla="*/ 47861 w 1912084"/>
              <a:gd name="connsiteY1" fmla="*/ 45405 h 3631362"/>
              <a:gd name="connsiteX2" fmla="*/ 1889805 w 1912084"/>
              <a:gd name="connsiteY2" fmla="*/ 3291102 h 3631362"/>
              <a:gd name="connsiteX3" fmla="*/ 1912084 w 1912084"/>
              <a:gd name="connsiteY3" fmla="*/ 3370304 h 3631362"/>
              <a:gd name="connsiteX4" fmla="*/ 1477400 w 1912084"/>
              <a:gd name="connsiteY4" fmla="*/ 3631362 h 3631362"/>
              <a:gd name="connsiteX5" fmla="*/ 1472304 w 1912084"/>
              <a:gd name="connsiteY5" fmla="*/ 3599174 h 3631362"/>
              <a:gd name="connsiteX6" fmla="*/ 137249 w 1912084"/>
              <a:gd name="connsiteY6" fmla="*/ 201083 h 3631362"/>
              <a:gd name="connsiteX7" fmla="*/ 0 w 1912084"/>
              <a:gd name="connsiteY7" fmla="*/ 0 h 3631362"/>
              <a:gd name="connsiteX0" fmla="*/ 0 w 1912084"/>
              <a:gd name="connsiteY0" fmla="*/ 0 h 3631362"/>
              <a:gd name="connsiteX1" fmla="*/ 47861 w 1912084"/>
              <a:gd name="connsiteY1" fmla="*/ 45405 h 3631362"/>
              <a:gd name="connsiteX2" fmla="*/ 1889805 w 1912084"/>
              <a:gd name="connsiteY2" fmla="*/ 3291102 h 3631362"/>
              <a:gd name="connsiteX3" fmla="*/ 1912084 w 1912084"/>
              <a:gd name="connsiteY3" fmla="*/ 3370304 h 3631362"/>
              <a:gd name="connsiteX4" fmla="*/ 1477400 w 1912084"/>
              <a:gd name="connsiteY4" fmla="*/ 3631362 h 3631362"/>
              <a:gd name="connsiteX5" fmla="*/ 1472304 w 1912084"/>
              <a:gd name="connsiteY5" fmla="*/ 3599174 h 3631362"/>
              <a:gd name="connsiteX6" fmla="*/ 137249 w 1912084"/>
              <a:gd name="connsiteY6" fmla="*/ 201083 h 3631362"/>
              <a:gd name="connsiteX7" fmla="*/ 0 w 1912084"/>
              <a:gd name="connsiteY7" fmla="*/ 0 h 3631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12084" h="3631362">
                <a:moveTo>
                  <a:pt x="0" y="0"/>
                </a:moveTo>
                <a:lnTo>
                  <a:pt x="47861" y="45405"/>
                </a:lnTo>
                <a:cubicBezTo>
                  <a:pt x="862909" y="863313"/>
                  <a:pt x="1489673" y="1962910"/>
                  <a:pt x="1889805" y="3291102"/>
                </a:cubicBezTo>
                <a:lnTo>
                  <a:pt x="1912084" y="3370304"/>
                </a:lnTo>
                <a:lnTo>
                  <a:pt x="1477400" y="3631362"/>
                </a:lnTo>
                <a:lnTo>
                  <a:pt x="1472304" y="3599174"/>
                </a:lnTo>
                <a:cubicBezTo>
                  <a:pt x="1240507" y="2266284"/>
                  <a:pt x="792240" y="1178216"/>
                  <a:pt x="137249" y="201083"/>
                </a:cubicBezTo>
                <a:cubicBezTo>
                  <a:pt x="88233" y="134783"/>
                  <a:pt x="49016" y="66300"/>
                  <a:pt x="0" y="0"/>
                </a:cubicBezTo>
                <a:close/>
              </a:path>
            </a:pathLst>
          </a:custGeom>
          <a:solidFill>
            <a:srgbClr val="8B7A39"/>
          </a:solidFill>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p>
        </p:txBody>
      </p:sp>
      <p:sp>
        <p:nvSpPr>
          <p:cNvPr id="13" name="Freeform 12"/>
          <p:cNvSpPr/>
          <p:nvPr userDrawn="1"/>
        </p:nvSpPr>
        <p:spPr>
          <a:xfrm>
            <a:off x="7162617" y="2"/>
            <a:ext cx="2308641" cy="6857999"/>
          </a:xfrm>
          <a:custGeom>
            <a:avLst/>
            <a:gdLst>
              <a:gd name="connsiteX0" fmla="*/ 1977387 w 2308641"/>
              <a:gd name="connsiteY0" fmla="*/ 0 h 6857999"/>
              <a:gd name="connsiteX1" fmla="*/ 2308641 w 2308641"/>
              <a:gd name="connsiteY1" fmla="*/ 0 h 6857999"/>
              <a:gd name="connsiteX2" fmla="*/ 2308641 w 2308641"/>
              <a:gd name="connsiteY2" fmla="*/ 6857999 h 6857999"/>
              <a:gd name="connsiteX3" fmla="*/ 629671 w 2308641"/>
              <a:gd name="connsiteY3" fmla="*/ 6857999 h 6857999"/>
              <a:gd name="connsiteX4" fmla="*/ 534562 w 2308641"/>
              <a:gd name="connsiteY4" fmla="*/ 6597467 h 6857999"/>
              <a:gd name="connsiteX5" fmla="*/ 30552 w 2308641"/>
              <a:gd name="connsiteY5" fmla="*/ 2981291 h 6857999"/>
              <a:gd name="connsiteX6" fmla="*/ 1977387 w 2308641"/>
              <a:gd name="connsiteY6"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8641" h="6857999">
                <a:moveTo>
                  <a:pt x="1977387" y="0"/>
                </a:moveTo>
                <a:lnTo>
                  <a:pt x="2308641" y="0"/>
                </a:lnTo>
                <a:lnTo>
                  <a:pt x="2308641" y="6857999"/>
                </a:lnTo>
                <a:lnTo>
                  <a:pt x="629671" y="6857999"/>
                </a:lnTo>
                <a:lnTo>
                  <a:pt x="534562" y="6597467"/>
                </a:lnTo>
                <a:cubicBezTo>
                  <a:pt x="73950" y="5297546"/>
                  <a:pt x="-70360" y="4283247"/>
                  <a:pt x="30552" y="2981291"/>
                </a:cubicBezTo>
                <a:cubicBezTo>
                  <a:pt x="505020" y="1253583"/>
                  <a:pt x="1372741" y="501570"/>
                  <a:pt x="197738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611326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image right 1">
    <p:bg>
      <p:bgPr>
        <a:solidFill>
          <a:srgbClr val="31302F"/>
        </a:solidFill>
        <a:effectLst/>
      </p:bgPr>
    </p:bg>
    <p:spTree>
      <p:nvGrpSpPr>
        <p:cNvPr id="1" name=""/>
        <p:cNvGrpSpPr/>
        <p:nvPr/>
      </p:nvGrpSpPr>
      <p:grpSpPr>
        <a:xfrm>
          <a:off x="0" y="0"/>
          <a:ext cx="0" cy="0"/>
          <a:chOff x="0" y="0"/>
          <a:chExt cx="0" cy="0"/>
        </a:xfrm>
      </p:grpSpPr>
      <p:sp>
        <p:nvSpPr>
          <p:cNvPr id="8" name="Freeform 7"/>
          <p:cNvSpPr/>
          <p:nvPr userDrawn="1"/>
        </p:nvSpPr>
        <p:spPr>
          <a:xfrm flipH="1">
            <a:off x="5156679" y="-3176"/>
            <a:ext cx="2708729" cy="1440827"/>
          </a:xfrm>
          <a:custGeom>
            <a:avLst/>
            <a:gdLst>
              <a:gd name="connsiteX0" fmla="*/ 0 w 2661104"/>
              <a:gd name="connsiteY0" fmla="*/ 0 h 1418602"/>
              <a:gd name="connsiteX1" fmla="*/ 833275 w 2661104"/>
              <a:gd name="connsiteY1" fmla="*/ 0 h 1418602"/>
              <a:gd name="connsiteX2" fmla="*/ 2450968 w 2661104"/>
              <a:gd name="connsiteY2" fmla="*/ 1212297 h 1418602"/>
              <a:gd name="connsiteX3" fmla="*/ 2661104 w 2661104"/>
              <a:gd name="connsiteY3" fmla="*/ 1418602 h 1418602"/>
              <a:gd name="connsiteX4" fmla="*/ 2605866 w 2661104"/>
              <a:gd name="connsiteY4" fmla="*/ 1382644 h 1418602"/>
              <a:gd name="connsiteX5" fmla="*/ 445260 w 2661104"/>
              <a:gd name="connsiteY5" fmla="*/ 207296 h 1418602"/>
              <a:gd name="connsiteX6" fmla="*/ 0 w 2661104"/>
              <a:gd name="connsiteY6" fmla="*/ 0 h 1418602"/>
              <a:gd name="connsiteX0" fmla="*/ 0 w 2661104"/>
              <a:gd name="connsiteY0" fmla="*/ 22225 h 1440827"/>
              <a:gd name="connsiteX1" fmla="*/ 823750 w 2661104"/>
              <a:gd name="connsiteY1" fmla="*/ 0 h 1440827"/>
              <a:gd name="connsiteX2" fmla="*/ 2450968 w 2661104"/>
              <a:gd name="connsiteY2" fmla="*/ 1234522 h 1440827"/>
              <a:gd name="connsiteX3" fmla="*/ 2661104 w 2661104"/>
              <a:gd name="connsiteY3" fmla="*/ 1440827 h 1440827"/>
              <a:gd name="connsiteX4" fmla="*/ 2605866 w 2661104"/>
              <a:gd name="connsiteY4" fmla="*/ 1404869 h 1440827"/>
              <a:gd name="connsiteX5" fmla="*/ 445260 w 2661104"/>
              <a:gd name="connsiteY5" fmla="*/ 229521 h 1440827"/>
              <a:gd name="connsiteX6" fmla="*/ 0 w 2661104"/>
              <a:gd name="connsiteY6" fmla="*/ 22225 h 1440827"/>
              <a:gd name="connsiteX0" fmla="*/ 0 w 2692854"/>
              <a:gd name="connsiteY0" fmla="*/ 3175 h 1440827"/>
              <a:gd name="connsiteX1" fmla="*/ 855500 w 2692854"/>
              <a:gd name="connsiteY1" fmla="*/ 0 h 1440827"/>
              <a:gd name="connsiteX2" fmla="*/ 2482718 w 2692854"/>
              <a:gd name="connsiteY2" fmla="*/ 1234522 h 1440827"/>
              <a:gd name="connsiteX3" fmla="*/ 2692854 w 2692854"/>
              <a:gd name="connsiteY3" fmla="*/ 1440827 h 1440827"/>
              <a:gd name="connsiteX4" fmla="*/ 2637616 w 2692854"/>
              <a:gd name="connsiteY4" fmla="*/ 1404869 h 1440827"/>
              <a:gd name="connsiteX5" fmla="*/ 477010 w 2692854"/>
              <a:gd name="connsiteY5" fmla="*/ 229521 h 1440827"/>
              <a:gd name="connsiteX6" fmla="*/ 0 w 2692854"/>
              <a:gd name="connsiteY6" fmla="*/ 3175 h 1440827"/>
              <a:gd name="connsiteX0" fmla="*/ 0 w 2692854"/>
              <a:gd name="connsiteY0" fmla="*/ 6350 h 1440827"/>
              <a:gd name="connsiteX1" fmla="*/ 855500 w 2692854"/>
              <a:gd name="connsiteY1" fmla="*/ 0 h 1440827"/>
              <a:gd name="connsiteX2" fmla="*/ 2482718 w 2692854"/>
              <a:gd name="connsiteY2" fmla="*/ 1234522 h 1440827"/>
              <a:gd name="connsiteX3" fmla="*/ 2692854 w 2692854"/>
              <a:gd name="connsiteY3" fmla="*/ 1440827 h 1440827"/>
              <a:gd name="connsiteX4" fmla="*/ 2637616 w 2692854"/>
              <a:gd name="connsiteY4" fmla="*/ 1404869 h 1440827"/>
              <a:gd name="connsiteX5" fmla="*/ 477010 w 2692854"/>
              <a:gd name="connsiteY5" fmla="*/ 229521 h 1440827"/>
              <a:gd name="connsiteX6" fmla="*/ 0 w 2692854"/>
              <a:gd name="connsiteY6" fmla="*/ 6350 h 1440827"/>
              <a:gd name="connsiteX0" fmla="*/ 0 w 2696029"/>
              <a:gd name="connsiteY0" fmla="*/ 0 h 1440827"/>
              <a:gd name="connsiteX1" fmla="*/ 858675 w 2696029"/>
              <a:gd name="connsiteY1" fmla="*/ 0 h 1440827"/>
              <a:gd name="connsiteX2" fmla="*/ 2485893 w 2696029"/>
              <a:gd name="connsiteY2" fmla="*/ 1234522 h 1440827"/>
              <a:gd name="connsiteX3" fmla="*/ 2696029 w 2696029"/>
              <a:gd name="connsiteY3" fmla="*/ 1440827 h 1440827"/>
              <a:gd name="connsiteX4" fmla="*/ 2640791 w 2696029"/>
              <a:gd name="connsiteY4" fmla="*/ 1404869 h 1440827"/>
              <a:gd name="connsiteX5" fmla="*/ 480185 w 2696029"/>
              <a:gd name="connsiteY5" fmla="*/ 229521 h 1440827"/>
              <a:gd name="connsiteX6" fmla="*/ 0 w 2696029"/>
              <a:gd name="connsiteY6" fmla="*/ 0 h 1440827"/>
              <a:gd name="connsiteX0" fmla="*/ 0 w 2708729"/>
              <a:gd name="connsiteY0" fmla="*/ 0 h 1440827"/>
              <a:gd name="connsiteX1" fmla="*/ 871375 w 2708729"/>
              <a:gd name="connsiteY1" fmla="*/ 0 h 1440827"/>
              <a:gd name="connsiteX2" fmla="*/ 2498593 w 2708729"/>
              <a:gd name="connsiteY2" fmla="*/ 1234522 h 1440827"/>
              <a:gd name="connsiteX3" fmla="*/ 2708729 w 2708729"/>
              <a:gd name="connsiteY3" fmla="*/ 1440827 h 1440827"/>
              <a:gd name="connsiteX4" fmla="*/ 2653491 w 2708729"/>
              <a:gd name="connsiteY4" fmla="*/ 1404869 h 1440827"/>
              <a:gd name="connsiteX5" fmla="*/ 492885 w 2708729"/>
              <a:gd name="connsiteY5" fmla="*/ 229521 h 1440827"/>
              <a:gd name="connsiteX6" fmla="*/ 0 w 2708729"/>
              <a:gd name="connsiteY6" fmla="*/ 0 h 1440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8729" h="1440827">
                <a:moveTo>
                  <a:pt x="0" y="0"/>
                </a:moveTo>
                <a:lnTo>
                  <a:pt x="871375" y="0"/>
                </a:lnTo>
                <a:cubicBezTo>
                  <a:pt x="1347100" y="320234"/>
                  <a:pt x="1983063" y="755066"/>
                  <a:pt x="2498593" y="1234522"/>
                </a:cubicBezTo>
                <a:lnTo>
                  <a:pt x="2708729" y="1440827"/>
                </a:lnTo>
                <a:lnTo>
                  <a:pt x="2653491" y="1404869"/>
                </a:lnTo>
                <a:cubicBezTo>
                  <a:pt x="2354584" y="1214301"/>
                  <a:pt x="1486222" y="706715"/>
                  <a:pt x="492885" y="229521"/>
                </a:cubicBezTo>
                <a:lnTo>
                  <a:pt x="0" y="0"/>
                </a:lnTo>
                <a:close/>
              </a:path>
            </a:pathLst>
          </a:custGeom>
          <a:solidFill>
            <a:srgbClr val="BAA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Picture Placeholder 12"/>
          <p:cNvSpPr>
            <a:spLocks noGrp="1"/>
          </p:cNvSpPr>
          <p:nvPr>
            <p:ph type="pic" sz="quarter" idx="14" hasCustomPrompt="1"/>
          </p:nvPr>
        </p:nvSpPr>
        <p:spPr>
          <a:xfrm flipH="1">
            <a:off x="5164299" y="2"/>
            <a:ext cx="3983784" cy="6874330"/>
          </a:xfrm>
          <a:custGeom>
            <a:avLst/>
            <a:gdLst>
              <a:gd name="connsiteX0" fmla="*/ 0 w 3209925"/>
              <a:gd name="connsiteY0" fmla="*/ 0 h 6858000"/>
              <a:gd name="connsiteX1" fmla="*/ 1760515 w 3209925"/>
              <a:gd name="connsiteY1" fmla="*/ 0 h 6858000"/>
              <a:gd name="connsiteX2" fmla="*/ 3209925 w 3209925"/>
              <a:gd name="connsiteY2" fmla="*/ 1449410 h 6858000"/>
              <a:gd name="connsiteX3" fmla="*/ 3209925 w 3209925"/>
              <a:gd name="connsiteY3" fmla="*/ 6858000 h 6858000"/>
              <a:gd name="connsiteX4" fmla="*/ 0 w 3209925"/>
              <a:gd name="connsiteY4" fmla="*/ 6858000 h 6858000"/>
              <a:gd name="connsiteX5" fmla="*/ 0 w 3209925"/>
              <a:gd name="connsiteY5" fmla="*/ 0 h 6858000"/>
              <a:gd name="connsiteX0" fmla="*/ 0 w 4416933"/>
              <a:gd name="connsiteY0" fmla="*/ 0 h 6858000"/>
              <a:gd name="connsiteX1" fmla="*/ 1760515 w 4416933"/>
              <a:gd name="connsiteY1" fmla="*/ 0 h 6858000"/>
              <a:gd name="connsiteX2" fmla="*/ 4416933 w 4416933"/>
              <a:gd name="connsiteY2" fmla="*/ 1449410 h 6858000"/>
              <a:gd name="connsiteX3" fmla="*/ 3209925 w 4416933"/>
              <a:gd name="connsiteY3" fmla="*/ 6858000 h 6858000"/>
              <a:gd name="connsiteX4" fmla="*/ 0 w 4416933"/>
              <a:gd name="connsiteY4" fmla="*/ 6858000 h 6858000"/>
              <a:gd name="connsiteX5" fmla="*/ 0 w 4416933"/>
              <a:gd name="connsiteY5" fmla="*/ 0 h 6858000"/>
              <a:gd name="connsiteX0" fmla="*/ 0 w 4420108"/>
              <a:gd name="connsiteY0" fmla="*/ 0 h 6858000"/>
              <a:gd name="connsiteX1" fmla="*/ 1760515 w 4420108"/>
              <a:gd name="connsiteY1" fmla="*/ 0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0 w 4420108"/>
              <a:gd name="connsiteY0" fmla="*/ 0 h 6858000"/>
              <a:gd name="connsiteX1" fmla="*/ 1735115 w 4420108"/>
              <a:gd name="connsiteY1" fmla="*/ 3175 h 6858000"/>
              <a:gd name="connsiteX2" fmla="*/ 4420108 w 4420108"/>
              <a:gd name="connsiteY2" fmla="*/ 1433535 h 6858000"/>
              <a:gd name="connsiteX3" fmla="*/ 3209925 w 4420108"/>
              <a:gd name="connsiteY3" fmla="*/ 6858000 h 6858000"/>
              <a:gd name="connsiteX4" fmla="*/ 0 w 4420108"/>
              <a:gd name="connsiteY4" fmla="*/ 6858000 h 6858000"/>
              <a:gd name="connsiteX5" fmla="*/ 0 w 4420108"/>
              <a:gd name="connsiteY5" fmla="*/ 0 h 6858000"/>
              <a:gd name="connsiteX0" fmla="*/ 625033 w 5045141"/>
              <a:gd name="connsiteY0" fmla="*/ 0 h 6858000"/>
              <a:gd name="connsiteX1" fmla="*/ 2360148 w 5045141"/>
              <a:gd name="connsiteY1" fmla="*/ 3175 h 6858000"/>
              <a:gd name="connsiteX2" fmla="*/ 5045141 w 5045141"/>
              <a:gd name="connsiteY2" fmla="*/ 1433535 h 6858000"/>
              <a:gd name="connsiteX3" fmla="*/ 3834958 w 5045141"/>
              <a:gd name="connsiteY3" fmla="*/ 6858000 h 6858000"/>
              <a:gd name="connsiteX4" fmla="*/ 0 w 5045141"/>
              <a:gd name="connsiteY4" fmla="*/ 6858000 h 6858000"/>
              <a:gd name="connsiteX5" fmla="*/ 625033 w 5045141"/>
              <a:gd name="connsiteY5" fmla="*/ 0 h 6858000"/>
              <a:gd name="connsiteX0" fmla="*/ 11575 w 5045141"/>
              <a:gd name="connsiteY0" fmla="*/ 0 h 6858000"/>
              <a:gd name="connsiteX1" fmla="*/ 2360148 w 5045141"/>
              <a:gd name="connsiteY1" fmla="*/ 3175 h 6858000"/>
              <a:gd name="connsiteX2" fmla="*/ 5045141 w 5045141"/>
              <a:gd name="connsiteY2" fmla="*/ 1433535 h 6858000"/>
              <a:gd name="connsiteX3" fmla="*/ 3834958 w 5045141"/>
              <a:gd name="connsiteY3" fmla="*/ 6858000 h 6858000"/>
              <a:gd name="connsiteX4" fmla="*/ 0 w 5045141"/>
              <a:gd name="connsiteY4" fmla="*/ 6858000 h 6858000"/>
              <a:gd name="connsiteX5" fmla="*/ 11575 w 5045141"/>
              <a:gd name="connsiteY5" fmla="*/ 0 h 6858000"/>
              <a:gd name="connsiteX0" fmla="*/ 787182 w 5045141"/>
              <a:gd name="connsiteY0" fmla="*/ 4989 h 6854825"/>
              <a:gd name="connsiteX1" fmla="*/ 2360148 w 5045141"/>
              <a:gd name="connsiteY1" fmla="*/ 0 h 6854825"/>
              <a:gd name="connsiteX2" fmla="*/ 5045141 w 5045141"/>
              <a:gd name="connsiteY2" fmla="*/ 1430360 h 6854825"/>
              <a:gd name="connsiteX3" fmla="*/ 3834958 w 5045141"/>
              <a:gd name="connsiteY3" fmla="*/ 6854825 h 6854825"/>
              <a:gd name="connsiteX4" fmla="*/ 0 w 5045141"/>
              <a:gd name="connsiteY4" fmla="*/ 6854825 h 6854825"/>
              <a:gd name="connsiteX5" fmla="*/ 787182 w 5045141"/>
              <a:gd name="connsiteY5" fmla="*/ 4989 h 6854825"/>
              <a:gd name="connsiteX0" fmla="*/ 41 w 4258000"/>
              <a:gd name="connsiteY0" fmla="*/ 4989 h 6854825"/>
              <a:gd name="connsiteX1" fmla="*/ 1573007 w 4258000"/>
              <a:gd name="connsiteY1" fmla="*/ 0 h 6854825"/>
              <a:gd name="connsiteX2" fmla="*/ 4258000 w 4258000"/>
              <a:gd name="connsiteY2" fmla="*/ 1430360 h 6854825"/>
              <a:gd name="connsiteX3" fmla="*/ 3047817 w 4258000"/>
              <a:gd name="connsiteY3" fmla="*/ 6854825 h 6854825"/>
              <a:gd name="connsiteX4" fmla="*/ 266052 w 4258000"/>
              <a:gd name="connsiteY4" fmla="*/ 6854825 h 6854825"/>
              <a:gd name="connsiteX5" fmla="*/ 41 w 4258000"/>
              <a:gd name="connsiteY5" fmla="*/ 4989 h 6854825"/>
              <a:gd name="connsiteX0" fmla="*/ 21 w 4257980"/>
              <a:gd name="connsiteY0" fmla="*/ 4989 h 6862990"/>
              <a:gd name="connsiteX1" fmla="*/ 1572987 w 4257980"/>
              <a:gd name="connsiteY1" fmla="*/ 0 h 6862990"/>
              <a:gd name="connsiteX2" fmla="*/ 4257980 w 4257980"/>
              <a:gd name="connsiteY2" fmla="*/ 1430360 h 6862990"/>
              <a:gd name="connsiteX3" fmla="*/ 3047797 w 4257980"/>
              <a:gd name="connsiteY3" fmla="*/ 6854825 h 6862990"/>
              <a:gd name="connsiteX4" fmla="*/ 535453 w 4257980"/>
              <a:gd name="connsiteY4" fmla="*/ 6862990 h 6862990"/>
              <a:gd name="connsiteX5" fmla="*/ 21 w 4257980"/>
              <a:gd name="connsiteY5" fmla="*/ 4989 h 6862990"/>
              <a:gd name="connsiteX0" fmla="*/ 39 w 4257998"/>
              <a:gd name="connsiteY0" fmla="*/ 4989 h 6871155"/>
              <a:gd name="connsiteX1" fmla="*/ 1573005 w 4257998"/>
              <a:gd name="connsiteY1" fmla="*/ 0 h 6871155"/>
              <a:gd name="connsiteX2" fmla="*/ 4257998 w 4257998"/>
              <a:gd name="connsiteY2" fmla="*/ 1430360 h 6871155"/>
              <a:gd name="connsiteX3" fmla="*/ 3047815 w 4257998"/>
              <a:gd name="connsiteY3" fmla="*/ 6854825 h 6871155"/>
              <a:gd name="connsiteX4" fmla="*/ 274214 w 4257998"/>
              <a:gd name="connsiteY4" fmla="*/ 6871155 h 6871155"/>
              <a:gd name="connsiteX5" fmla="*/ 39 w 4257998"/>
              <a:gd name="connsiteY5" fmla="*/ 4989 h 6871155"/>
              <a:gd name="connsiteX0" fmla="*/ 484 w 3997186"/>
              <a:gd name="connsiteY0" fmla="*/ 0 h 6890659"/>
              <a:gd name="connsiteX1" fmla="*/ 1312193 w 3997186"/>
              <a:gd name="connsiteY1" fmla="*/ 19504 h 6890659"/>
              <a:gd name="connsiteX2" fmla="*/ 3997186 w 3997186"/>
              <a:gd name="connsiteY2" fmla="*/ 1449864 h 6890659"/>
              <a:gd name="connsiteX3" fmla="*/ 2787003 w 3997186"/>
              <a:gd name="connsiteY3" fmla="*/ 6874329 h 6890659"/>
              <a:gd name="connsiteX4" fmla="*/ 13402 w 3997186"/>
              <a:gd name="connsiteY4" fmla="*/ 6890659 h 6890659"/>
              <a:gd name="connsiteX5" fmla="*/ 484 w 3997186"/>
              <a:gd name="connsiteY5" fmla="*/ 0 h 6890659"/>
              <a:gd name="connsiteX0" fmla="*/ 223846 w 3983784"/>
              <a:gd name="connsiteY0" fmla="*/ 0 h 6874330"/>
              <a:gd name="connsiteX1" fmla="*/ 1298791 w 3983784"/>
              <a:gd name="connsiteY1" fmla="*/ 3175 h 6874330"/>
              <a:gd name="connsiteX2" fmla="*/ 3983784 w 3983784"/>
              <a:gd name="connsiteY2" fmla="*/ 1433535 h 6874330"/>
              <a:gd name="connsiteX3" fmla="*/ 2773601 w 3983784"/>
              <a:gd name="connsiteY3" fmla="*/ 6858000 h 6874330"/>
              <a:gd name="connsiteX4" fmla="*/ 0 w 3983784"/>
              <a:gd name="connsiteY4" fmla="*/ 6874330 h 6874330"/>
              <a:gd name="connsiteX5" fmla="*/ 223846 w 3983784"/>
              <a:gd name="connsiteY5" fmla="*/ 0 h 6874330"/>
              <a:gd name="connsiteX0" fmla="*/ 3411 w 3983784"/>
              <a:gd name="connsiteY0" fmla="*/ 0 h 6874330"/>
              <a:gd name="connsiteX1" fmla="*/ 1298791 w 3983784"/>
              <a:gd name="connsiteY1" fmla="*/ 3175 h 6874330"/>
              <a:gd name="connsiteX2" fmla="*/ 3983784 w 3983784"/>
              <a:gd name="connsiteY2" fmla="*/ 1433535 h 6874330"/>
              <a:gd name="connsiteX3" fmla="*/ 2773601 w 3983784"/>
              <a:gd name="connsiteY3" fmla="*/ 6858000 h 6874330"/>
              <a:gd name="connsiteX4" fmla="*/ 0 w 3983784"/>
              <a:gd name="connsiteY4" fmla="*/ 6874330 h 6874330"/>
              <a:gd name="connsiteX5" fmla="*/ 3411 w 3983784"/>
              <a:gd name="connsiteY5" fmla="*/ 0 h 6874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3784" h="6874330">
                <a:moveTo>
                  <a:pt x="3411" y="0"/>
                </a:moveTo>
                <a:lnTo>
                  <a:pt x="1298791" y="3175"/>
                </a:lnTo>
                <a:cubicBezTo>
                  <a:pt x="2555739" y="568862"/>
                  <a:pt x="3726961" y="1261548"/>
                  <a:pt x="3983784" y="1433535"/>
                </a:cubicBezTo>
                <a:lnTo>
                  <a:pt x="2773601" y="6858000"/>
                </a:lnTo>
                <a:lnTo>
                  <a:pt x="0" y="6874330"/>
                </a:lnTo>
                <a:cubicBezTo>
                  <a:pt x="3858" y="4588330"/>
                  <a:pt x="-447" y="2286000"/>
                  <a:pt x="3411" y="0"/>
                </a:cubicBezTo>
                <a:close/>
              </a:path>
            </a:pathLst>
          </a:custGeom>
          <a:solidFill>
            <a:schemeClr val="bg1">
              <a:lumMod val="75000"/>
            </a:schemeClr>
          </a:solidFill>
        </p:spPr>
        <p:txBody>
          <a:bodyPr/>
          <a:lstStyle>
            <a:lvl1pPr>
              <a:defRPr baseline="0">
                <a:solidFill>
                  <a:schemeClr val="bg1"/>
                </a:solidFill>
              </a:defRPr>
            </a:lvl1pPr>
          </a:lstStyle>
          <a:p>
            <a:r>
              <a:rPr lang="en-US" dirty="0"/>
              <a:t>Click icon below to add picture</a:t>
            </a:r>
          </a:p>
        </p:txBody>
      </p:sp>
      <p:sp>
        <p:nvSpPr>
          <p:cNvPr id="9" name="Freeform 8"/>
          <p:cNvSpPr/>
          <p:nvPr userDrawn="1"/>
        </p:nvSpPr>
        <p:spPr>
          <a:xfrm flipH="1">
            <a:off x="5171712" y="1440816"/>
            <a:ext cx="1219532" cy="5429884"/>
          </a:xfrm>
          <a:custGeom>
            <a:avLst/>
            <a:gdLst>
              <a:gd name="connsiteX0" fmla="*/ 1219502 w 1219532"/>
              <a:gd name="connsiteY0" fmla="*/ 0 h 5429884"/>
              <a:gd name="connsiteX1" fmla="*/ 1219532 w 1219532"/>
              <a:gd name="connsiteY1" fmla="*/ 30 h 5429884"/>
              <a:gd name="connsiteX2" fmla="*/ 617437 w 1219532"/>
              <a:gd name="connsiteY2" fmla="*/ 5429884 h 5429884"/>
              <a:gd name="connsiteX3" fmla="*/ 0 w 1219532"/>
              <a:gd name="connsiteY3" fmla="*/ 5428857 h 5429884"/>
              <a:gd name="connsiteX4" fmla="*/ 0 w 1219532"/>
              <a:gd name="connsiteY4" fmla="*/ 5423534 h 5429884"/>
              <a:gd name="connsiteX5" fmla="*/ 9526 w 1219532"/>
              <a:gd name="connsiteY5" fmla="*/ 5423534 h 5429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32" h="5429884">
                <a:moveTo>
                  <a:pt x="1219502" y="0"/>
                </a:moveTo>
                <a:lnTo>
                  <a:pt x="1219532" y="30"/>
                </a:lnTo>
                <a:lnTo>
                  <a:pt x="617437" y="5429884"/>
                </a:lnTo>
                <a:lnTo>
                  <a:pt x="0" y="5428857"/>
                </a:lnTo>
                <a:lnTo>
                  <a:pt x="0" y="5423534"/>
                </a:lnTo>
                <a:lnTo>
                  <a:pt x="9526" y="5423534"/>
                </a:lnTo>
                <a:close/>
              </a:path>
            </a:pathLst>
          </a:custGeom>
          <a:solidFill>
            <a:srgbClr val="8B7A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12"/>
          <p:cNvSpPr>
            <a:spLocks noGrp="1"/>
          </p:cNvSpPr>
          <p:nvPr>
            <p:ph type="body" sz="quarter" idx="11" hasCustomPrompt="1"/>
          </p:nvPr>
        </p:nvSpPr>
        <p:spPr>
          <a:xfrm>
            <a:off x="697237" y="2681288"/>
            <a:ext cx="4389114" cy="593725"/>
          </a:xfrm>
          <a:prstGeom prst="rect">
            <a:avLst/>
          </a:prstGeom>
        </p:spPr>
        <p:txBody>
          <a:bodyPr>
            <a:noAutofit/>
          </a:bodyPr>
          <a:lstStyle>
            <a:lvl1pPr marL="0" indent="0">
              <a:buNone/>
              <a:defRPr sz="3200" b="1" i="0" spc="-100" baseline="0">
                <a:solidFill>
                  <a:schemeClr val="bg1"/>
                </a:solidFill>
                <a:latin typeface="Arial" charset="0"/>
                <a:ea typeface="Arial" charset="0"/>
                <a:cs typeface="Arial" charset="0"/>
              </a:defRPr>
            </a:lvl1pPr>
          </a:lstStyle>
          <a:p>
            <a:pPr lvl="0"/>
            <a:r>
              <a:rPr lang="en-US" dirty="0"/>
              <a:t>Headline goes here</a:t>
            </a:r>
          </a:p>
        </p:txBody>
      </p:sp>
      <p:sp>
        <p:nvSpPr>
          <p:cNvPr id="12" name="Text Placeholder 12"/>
          <p:cNvSpPr>
            <a:spLocks noGrp="1"/>
          </p:cNvSpPr>
          <p:nvPr>
            <p:ph type="body" sz="quarter" idx="12" hasCustomPrompt="1"/>
          </p:nvPr>
        </p:nvSpPr>
        <p:spPr>
          <a:xfrm>
            <a:off x="697236" y="3184482"/>
            <a:ext cx="4389115" cy="593725"/>
          </a:xfrm>
          <a:prstGeom prst="rect">
            <a:avLst/>
          </a:prstGeom>
        </p:spPr>
        <p:txBody>
          <a:bodyPr>
            <a:noAutofit/>
          </a:bodyPr>
          <a:lstStyle>
            <a:lvl1pPr marL="0" indent="0">
              <a:buNone/>
              <a:defRPr sz="2000" b="0" i="0" spc="-50" baseline="0">
                <a:solidFill>
                  <a:srgbClr val="BAA360"/>
                </a:solidFill>
                <a:latin typeface="Arial" charset="0"/>
                <a:ea typeface="Arial" charset="0"/>
                <a:cs typeface="Arial" charset="0"/>
              </a:defRPr>
            </a:lvl1pPr>
          </a:lstStyle>
          <a:p>
            <a:pPr lvl="0"/>
            <a:r>
              <a:rPr lang="en-US" dirty="0"/>
              <a:t>Sub headline goes here</a:t>
            </a:r>
          </a:p>
        </p:txBody>
      </p:sp>
      <p:sp>
        <p:nvSpPr>
          <p:cNvPr id="13" name="Text Placeholder 12"/>
          <p:cNvSpPr>
            <a:spLocks noGrp="1"/>
          </p:cNvSpPr>
          <p:nvPr>
            <p:ph type="body" sz="quarter" idx="13" hasCustomPrompt="1"/>
          </p:nvPr>
        </p:nvSpPr>
        <p:spPr>
          <a:xfrm>
            <a:off x="697236" y="4769643"/>
            <a:ext cx="4573573" cy="593725"/>
          </a:xfrm>
          <a:prstGeom prst="rect">
            <a:avLst/>
          </a:prstGeom>
        </p:spPr>
        <p:txBody>
          <a:bodyPr>
            <a:noAutofit/>
          </a:bodyPr>
          <a:lstStyle>
            <a:lvl1pPr marL="0" indent="0">
              <a:lnSpc>
                <a:spcPct val="100000"/>
              </a:lnSpc>
              <a:spcBef>
                <a:spcPts val="0"/>
              </a:spcBef>
              <a:buNone/>
              <a:defRPr sz="1600" b="0" i="0" spc="-30" baseline="0">
                <a:solidFill>
                  <a:schemeClr val="bg1"/>
                </a:solidFill>
                <a:latin typeface="Arial" charset="0"/>
                <a:ea typeface="Arial" charset="0"/>
                <a:cs typeface="Arial" charset="0"/>
              </a:defRPr>
            </a:lvl1pPr>
          </a:lstStyle>
          <a:p>
            <a:pPr lvl="0"/>
            <a:r>
              <a:rPr lang="en-US" dirty="0"/>
              <a:t>Further contact information</a:t>
            </a:r>
          </a:p>
          <a:p>
            <a:pPr lvl="0"/>
            <a:r>
              <a:rPr lang="en-US" dirty="0"/>
              <a:t>Time and Date etc.</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7236" y="381460"/>
            <a:ext cx="1344797" cy="743147"/>
          </a:xfrm>
          <a:prstGeom prst="rect">
            <a:avLst/>
          </a:prstGeom>
        </p:spPr>
      </p:pic>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7234" y="6242208"/>
            <a:ext cx="997114" cy="152170"/>
          </a:xfrm>
          <a:prstGeom prst="rect">
            <a:avLst/>
          </a:prstGeom>
        </p:spPr>
      </p:pic>
    </p:spTree>
    <p:extLst>
      <p:ext uri="{BB962C8B-B14F-4D97-AF65-F5344CB8AC3E}">
        <p14:creationId xmlns:p14="http://schemas.microsoft.com/office/powerpoint/2010/main" val="30318428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6858000"/>
          </a:xfrm>
          <a:prstGeom prst="rect">
            <a:avLst/>
          </a:prstGeom>
        </p:spPr>
        <p:txBody>
          <a:bodyPr vert="horz" lIns="91440" tIns="45720" rIns="91440" bIns="45720" rtlCol="0" anchor="ctr">
            <a:normAutofit/>
          </a:bodyPr>
          <a:lstStyle/>
          <a:p>
            <a:r>
              <a:rPr lang="en-US"/>
              <a:t>Title slides</a:t>
            </a:r>
            <a:br>
              <a:rPr lang="en-US"/>
            </a:br>
            <a:r>
              <a:rPr lang="en-US"/>
              <a:t>(with images)</a:t>
            </a:r>
          </a:p>
        </p:txBody>
      </p:sp>
    </p:spTree>
    <p:extLst>
      <p:ext uri="{BB962C8B-B14F-4D97-AF65-F5344CB8AC3E}">
        <p14:creationId xmlns:p14="http://schemas.microsoft.com/office/powerpoint/2010/main" val="650146325"/>
      </p:ext>
    </p:extLst>
  </p:cSld>
  <p:clrMap bg1="lt1" tx1="dk1" bg2="lt2" tx2="dk2" accent1="accent1" accent2="accent2" accent3="accent3" accent4="accent4" accent5="accent5" accent6="accent6" hlink="hlink" folHlink="folHlink"/>
  <p:sldLayoutIdLst>
    <p:sldLayoutId id="2147483719" r:id="rId1"/>
    <p:sldLayoutId id="2147483725" r:id="rId2"/>
    <p:sldLayoutId id="2147483727" r:id="rId3"/>
    <p:sldLayoutId id="2147483733" r:id="rId4"/>
  </p:sldLayoutIdLst>
  <p:txStyles>
    <p:titleStyle>
      <a:lvl1pPr algn="ctr" defTabSz="914400" rtl="0" eaLnBrk="1" latinLnBrk="0" hangingPunct="1">
        <a:lnSpc>
          <a:spcPct val="90000"/>
        </a:lnSpc>
        <a:spcBef>
          <a:spcPct val="0"/>
        </a:spcBef>
        <a:buNone/>
        <a:defRPr sz="4400" b="1" i="0" kern="1200">
          <a:solidFill>
            <a:schemeClr val="tx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6858000"/>
          </a:xfrm>
          <a:prstGeom prst="rect">
            <a:avLst/>
          </a:prstGeom>
        </p:spPr>
        <p:txBody>
          <a:bodyPr vert="horz" lIns="91440" tIns="45720" rIns="91440" bIns="45720" rtlCol="0" anchor="ctr">
            <a:normAutofit/>
          </a:bodyPr>
          <a:lstStyle/>
          <a:p>
            <a:r>
              <a:rPr lang="en-US"/>
              <a:t>Title slides</a:t>
            </a:r>
            <a:br>
              <a:rPr lang="en-US"/>
            </a:br>
            <a:r>
              <a:rPr lang="en-US"/>
              <a:t>(no image)</a:t>
            </a:r>
          </a:p>
        </p:txBody>
      </p:sp>
    </p:spTree>
    <p:extLst>
      <p:ext uri="{BB962C8B-B14F-4D97-AF65-F5344CB8AC3E}">
        <p14:creationId xmlns:p14="http://schemas.microsoft.com/office/powerpoint/2010/main" val="152022847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39" r:id="rId5"/>
  </p:sldLayoutIdLst>
  <p:txStyles>
    <p:titleStyle>
      <a:lvl1pPr algn="ctr" defTabSz="914400" rtl="0" eaLnBrk="1" latinLnBrk="0" hangingPunct="1">
        <a:lnSpc>
          <a:spcPct val="90000"/>
        </a:lnSpc>
        <a:spcBef>
          <a:spcPct val="0"/>
        </a:spcBef>
        <a:buNone/>
        <a:defRPr sz="4400" b="1" i="0" kern="1200">
          <a:solidFill>
            <a:schemeClr val="tx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6858000"/>
          </a:xfrm>
          <a:prstGeom prst="rect">
            <a:avLst/>
          </a:prstGeom>
        </p:spPr>
        <p:txBody>
          <a:bodyPr vert="horz" lIns="91440" tIns="45720" rIns="91440" bIns="45720" rtlCol="0" anchor="ctr">
            <a:normAutofit/>
          </a:bodyPr>
          <a:lstStyle/>
          <a:p>
            <a:r>
              <a:rPr lang="en-US"/>
              <a:t>Divider slides</a:t>
            </a:r>
          </a:p>
        </p:txBody>
      </p:sp>
    </p:spTree>
    <p:extLst>
      <p:ext uri="{BB962C8B-B14F-4D97-AF65-F5344CB8AC3E}">
        <p14:creationId xmlns:p14="http://schemas.microsoft.com/office/powerpoint/2010/main" val="28092924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701" r:id="rId3"/>
    <p:sldLayoutId id="2147483702" r:id="rId4"/>
  </p:sldLayoutIdLst>
  <p:txStyles>
    <p:titleStyle>
      <a:lvl1pPr algn="ctr" defTabSz="914400" rtl="0" eaLnBrk="1" latinLnBrk="0" hangingPunct="1">
        <a:lnSpc>
          <a:spcPct val="90000"/>
        </a:lnSpc>
        <a:spcBef>
          <a:spcPct val="0"/>
        </a:spcBef>
        <a:buNone/>
        <a:defRPr sz="4400" b="1" i="0" kern="1200">
          <a:solidFill>
            <a:schemeClr val="tx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6858000"/>
          </a:xfrm>
          <a:prstGeom prst="rect">
            <a:avLst/>
          </a:prstGeom>
        </p:spPr>
        <p:txBody>
          <a:bodyPr vert="horz" lIns="91440" tIns="45720" rIns="91440" bIns="45720" rtlCol="0" anchor="ctr">
            <a:normAutofit/>
          </a:bodyPr>
          <a:lstStyle/>
          <a:p>
            <a:r>
              <a:rPr lang="en-US"/>
              <a:t>Content slides</a:t>
            </a:r>
          </a:p>
        </p:txBody>
      </p:sp>
    </p:spTree>
    <p:extLst>
      <p:ext uri="{BB962C8B-B14F-4D97-AF65-F5344CB8AC3E}">
        <p14:creationId xmlns:p14="http://schemas.microsoft.com/office/powerpoint/2010/main" val="143207786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737" r:id="rId3"/>
    <p:sldLayoutId id="2147483738" r:id="rId4"/>
    <p:sldLayoutId id="2147483734" r:id="rId5"/>
    <p:sldLayoutId id="2147483735" r:id="rId6"/>
    <p:sldLayoutId id="2147483678" r:id="rId7"/>
  </p:sldLayoutIdLst>
  <p:txStyles>
    <p:titleStyle>
      <a:lvl1pPr algn="ctr" defTabSz="914400" rtl="0" eaLnBrk="1" latinLnBrk="0" hangingPunct="1">
        <a:lnSpc>
          <a:spcPct val="90000"/>
        </a:lnSpc>
        <a:spcBef>
          <a:spcPct val="0"/>
        </a:spcBef>
        <a:buNone/>
        <a:defRPr sz="4400" b="1" i="0" kern="1200">
          <a:solidFill>
            <a:schemeClr val="tx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97237" y="1314998"/>
            <a:ext cx="5182466" cy="1132112"/>
          </a:xfrm>
        </p:spPr>
        <p:txBody>
          <a:bodyPr/>
          <a:lstStyle/>
          <a:p>
            <a:r>
              <a:rPr lang="en-GB"/>
              <a:t>Advancing Breastfeeding Research &amp; Practice</a:t>
            </a:r>
          </a:p>
        </p:txBody>
      </p:sp>
      <p:sp>
        <p:nvSpPr>
          <p:cNvPr id="3" name="Text Placeholder 2"/>
          <p:cNvSpPr>
            <a:spLocks noGrp="1"/>
          </p:cNvSpPr>
          <p:nvPr>
            <p:ph type="body" sz="quarter" idx="12"/>
          </p:nvPr>
        </p:nvSpPr>
        <p:spPr>
          <a:xfrm>
            <a:off x="697236" y="2595154"/>
            <a:ext cx="5564227" cy="2412275"/>
          </a:xfrm>
        </p:spPr>
        <p:txBody>
          <a:bodyPr anchor="t">
            <a:noAutofit/>
          </a:bodyPr>
          <a:lstStyle/>
          <a:p>
            <a:r>
              <a:rPr lang="en-GB" b="1" i="1" dirty="0"/>
              <a:t>Exploring the prevalence, experience and management of nipple pain in breastfeeding mothers.</a:t>
            </a:r>
          </a:p>
          <a:p>
            <a:r>
              <a:rPr lang="en-GB" sz="1600" b="1" i="1" dirty="0">
                <a:solidFill>
                  <a:schemeClr val="bg1">
                    <a:lumMod val="50000"/>
                  </a:schemeClr>
                </a:solidFill>
              </a:rPr>
              <a:t>Department for the Economy (DfE) Studentship.</a:t>
            </a:r>
          </a:p>
          <a:p>
            <a:endParaRPr lang="en-GB" sz="1600" b="1" dirty="0">
              <a:solidFill>
                <a:schemeClr val="tx1"/>
              </a:solidFill>
            </a:endParaRPr>
          </a:p>
          <a:p>
            <a:r>
              <a:rPr lang="en-GB" sz="1600" b="1" dirty="0">
                <a:solidFill>
                  <a:schemeClr val="tx1"/>
                </a:solidFill>
              </a:rPr>
              <a:t>Supervisors : Prof Marlene Sinclair, Dr Bernie Reid, Prof Paul McCarron and Prof Brendan Bunting.</a:t>
            </a:r>
            <a:endParaRPr lang="en-GB" sz="1600" b="1" i="1">
              <a:solidFill>
                <a:schemeClr val="tx1"/>
              </a:solidFill>
            </a:endParaRPr>
          </a:p>
          <a:p>
            <a:endParaRPr lang="en-GB" sz="1400" b="1" i="1"/>
          </a:p>
        </p:txBody>
      </p:sp>
      <p:sp>
        <p:nvSpPr>
          <p:cNvPr id="4" name="Text Placeholder 3"/>
          <p:cNvSpPr>
            <a:spLocks noGrp="1"/>
          </p:cNvSpPr>
          <p:nvPr>
            <p:ph type="body" sz="quarter" idx="13"/>
          </p:nvPr>
        </p:nvSpPr>
        <p:spPr>
          <a:xfrm>
            <a:off x="609600" y="5007429"/>
            <a:ext cx="5270103" cy="1445622"/>
          </a:xfrm>
        </p:spPr>
        <p:txBody>
          <a:bodyPr/>
          <a:lstStyle/>
          <a:p>
            <a:r>
              <a:rPr lang="en-GB" sz="1400"/>
              <a:t>Sharon Guille</a:t>
            </a:r>
          </a:p>
          <a:p>
            <a:r>
              <a:rPr lang="en-US" sz="1400"/>
              <a:t>PhD Researcher</a:t>
            </a:r>
          </a:p>
          <a:p>
            <a:r>
              <a:rPr lang="en-US" sz="1400"/>
              <a:t>Maternal, Fetal and Infant Research Centre</a:t>
            </a:r>
          </a:p>
          <a:p>
            <a:r>
              <a:rPr lang="en-US" sz="1400"/>
              <a:t>Faculty of Life and Health Sciences</a:t>
            </a:r>
          </a:p>
          <a:p>
            <a:r>
              <a:rPr lang="en-US" sz="1400"/>
              <a:t>Ulster University</a:t>
            </a:r>
          </a:p>
          <a:p>
            <a:endParaRPr lang="en-GB"/>
          </a:p>
          <a:p>
            <a:endParaRPr lang="en-GB"/>
          </a:p>
        </p:txBody>
      </p:sp>
    </p:spTree>
    <p:extLst>
      <p:ext uri="{BB962C8B-B14F-4D97-AF65-F5344CB8AC3E}">
        <p14:creationId xmlns:p14="http://schemas.microsoft.com/office/powerpoint/2010/main" val="2269689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AF0A21-3FCE-4E31-8578-DCA7F9077C2F}"/>
              </a:ext>
            </a:extLst>
          </p:cNvPr>
          <p:cNvSpPr>
            <a:spLocks noGrp="1"/>
          </p:cNvSpPr>
          <p:nvPr>
            <p:ph type="body" sz="quarter" idx="13"/>
          </p:nvPr>
        </p:nvSpPr>
        <p:spPr>
          <a:xfrm>
            <a:off x="190501" y="401782"/>
            <a:ext cx="8736932" cy="6345382"/>
          </a:xfrm>
          <a:solidFill>
            <a:schemeClr val="bg1"/>
          </a:solidFill>
        </p:spPr>
        <p:txBody>
          <a:bodyPr/>
          <a:lstStyle/>
          <a:p>
            <a:pPr marL="0" indent="0">
              <a:buNone/>
            </a:pPr>
            <a:r>
              <a:rPr lang="en-GB" sz="1900" dirty="0"/>
              <a:t>Nipple pain is one of the most common reasons given for ceasing breastfeeding</a:t>
            </a:r>
          </a:p>
          <a:p>
            <a:pPr marL="0" indent="0">
              <a:buNone/>
            </a:pPr>
            <a:endParaRPr lang="en-GB" sz="1900" b="1" i="1" dirty="0"/>
          </a:p>
          <a:p>
            <a:pPr marL="0" indent="0">
              <a:buNone/>
            </a:pPr>
            <a:r>
              <a:rPr lang="en-GB" b="1" i="1" dirty="0">
                <a:solidFill>
                  <a:srgbClr val="8B7A39"/>
                </a:solidFill>
              </a:rPr>
              <a:t>Incidence:</a:t>
            </a:r>
            <a:r>
              <a:rPr lang="en-GB" dirty="0">
                <a:solidFill>
                  <a:srgbClr val="8B7A39"/>
                </a:solidFill>
              </a:rPr>
              <a:t> </a:t>
            </a:r>
          </a:p>
          <a:p>
            <a:r>
              <a:rPr lang="en-GB" dirty="0"/>
              <a:t>Effects between 34-96% (Page et al 2003, Dennis et al 2014 and Thompson et al 2017).</a:t>
            </a:r>
          </a:p>
          <a:p>
            <a:r>
              <a:rPr lang="en-GB" dirty="0"/>
              <a:t>79% reported nipple pain at discharge  (Buck et al 2014). </a:t>
            </a:r>
          </a:p>
          <a:p>
            <a:r>
              <a:rPr lang="en-GB" dirty="0"/>
              <a:t>Trauma occurs in the first week after childbirth (Dias et al 2017).  </a:t>
            </a:r>
          </a:p>
          <a:p>
            <a:pPr marL="0" indent="0">
              <a:buNone/>
            </a:pPr>
            <a:endParaRPr lang="en-GB" sz="1900" b="1" i="1" dirty="0"/>
          </a:p>
          <a:p>
            <a:pPr marL="0" indent="0">
              <a:buNone/>
            </a:pPr>
            <a:r>
              <a:rPr lang="en-GB" b="1" i="1" dirty="0">
                <a:solidFill>
                  <a:srgbClr val="8B7A39"/>
                </a:solidFill>
              </a:rPr>
              <a:t>Duration: </a:t>
            </a:r>
          </a:p>
          <a:p>
            <a:r>
              <a:rPr lang="en-GB" dirty="0"/>
              <a:t>Pain reduction at 7-10 days (Dennis et al 2014). </a:t>
            </a:r>
          </a:p>
          <a:p>
            <a:r>
              <a:rPr lang="en-GB" dirty="0"/>
              <a:t>Concerns between days 3 and 7 associated with a higher risk of breastfeeding cessation (Wagner et al 2013).  </a:t>
            </a:r>
          </a:p>
          <a:p>
            <a:r>
              <a:rPr lang="en-GB" dirty="0"/>
              <a:t>20% continue to experience nipple pain at 8 weeks postpartum (Buck et al 2014).  </a:t>
            </a:r>
          </a:p>
          <a:p>
            <a:pPr marL="0" indent="0">
              <a:buNone/>
            </a:pPr>
            <a:endParaRPr lang="en-GB" sz="1900" b="1" i="1" dirty="0"/>
          </a:p>
          <a:p>
            <a:pPr marL="0" indent="0">
              <a:buNone/>
            </a:pPr>
            <a:r>
              <a:rPr lang="en-GB" b="1" i="1" dirty="0">
                <a:solidFill>
                  <a:srgbClr val="8B7A39"/>
                </a:solidFill>
              </a:rPr>
              <a:t>Effects: </a:t>
            </a:r>
          </a:p>
          <a:p>
            <a:r>
              <a:rPr lang="en-GB" dirty="0"/>
              <a:t>Physical and psychological.</a:t>
            </a:r>
            <a:endParaRPr lang="en-GB" b="1" i="1" dirty="0"/>
          </a:p>
          <a:p>
            <a:pPr marL="0" indent="0">
              <a:buNone/>
            </a:pPr>
            <a:endParaRPr lang="en-GB" b="1" dirty="0"/>
          </a:p>
          <a:p>
            <a:pPr marL="0" indent="0">
              <a:buNone/>
            </a:pPr>
            <a:r>
              <a:rPr lang="en-GB" b="1" i="1" dirty="0">
                <a:solidFill>
                  <a:srgbClr val="8B7A39"/>
                </a:solidFill>
              </a:rPr>
              <a:t>Causes </a:t>
            </a:r>
            <a:r>
              <a:rPr lang="en-GB" dirty="0"/>
              <a:t>(NICE Breastfeeding Problems 2017)</a:t>
            </a:r>
          </a:p>
          <a:p>
            <a:r>
              <a:rPr lang="en-GB" dirty="0"/>
              <a:t>Physiological, Nipple damage, Blocked ducts, Nipple Infection, Skin conditions, Nipple vasospasm or Raynaud’s disease of nipple.</a:t>
            </a:r>
          </a:p>
          <a:p>
            <a:pPr marL="0" indent="0">
              <a:buNone/>
            </a:pPr>
            <a:endParaRPr lang="en-GB" b="1" dirty="0"/>
          </a:p>
          <a:p>
            <a:pPr marL="0" indent="0">
              <a:buNone/>
            </a:pPr>
            <a:r>
              <a:rPr lang="en-GB" b="1" i="1" dirty="0">
                <a:solidFill>
                  <a:srgbClr val="8B7A39"/>
                </a:solidFill>
              </a:rPr>
              <a:t>Management: </a:t>
            </a:r>
            <a:r>
              <a:rPr lang="en-GB" dirty="0"/>
              <a:t>(NICE Breastfeeding Problems 2017)</a:t>
            </a:r>
          </a:p>
          <a:p>
            <a:r>
              <a:rPr lang="en-GB" dirty="0"/>
              <a:t>Improve positioning and attachment, pharmacological interventions for infection or skin conditions, referrals for maternal or infant conditions/anatomical abnormalities, application of breastmilk to nipple area.</a:t>
            </a:r>
          </a:p>
          <a:p>
            <a:pPr marL="0" indent="0">
              <a:buNone/>
            </a:pPr>
            <a:endParaRPr lang="en-GB" dirty="0"/>
          </a:p>
          <a:p>
            <a:pPr marL="0" indent="0">
              <a:buNone/>
            </a:pPr>
            <a:endParaRPr lang="en-GB" dirty="0"/>
          </a:p>
        </p:txBody>
      </p:sp>
      <p:sp>
        <p:nvSpPr>
          <p:cNvPr id="3" name="Text Placeholder 2">
            <a:extLst>
              <a:ext uri="{FF2B5EF4-FFF2-40B4-BE49-F238E27FC236}">
                <a16:creationId xmlns:a16="http://schemas.microsoft.com/office/drawing/2014/main" id="{1E80C26C-B19F-4642-8278-FE46726FC3DE}"/>
              </a:ext>
            </a:extLst>
          </p:cNvPr>
          <p:cNvSpPr>
            <a:spLocks noGrp="1"/>
          </p:cNvSpPr>
          <p:nvPr>
            <p:ph type="body" sz="quarter" idx="11"/>
          </p:nvPr>
        </p:nvSpPr>
        <p:spPr>
          <a:xfrm>
            <a:off x="190501" y="0"/>
            <a:ext cx="8736932" cy="590843"/>
          </a:xfrm>
        </p:spPr>
        <p:txBody>
          <a:bodyPr anchor="t">
            <a:noAutofit/>
          </a:bodyPr>
          <a:lstStyle/>
          <a:p>
            <a:r>
              <a:rPr lang="en-GB" sz="2800" dirty="0"/>
              <a:t>Background Literature</a:t>
            </a:r>
            <a:endParaRPr lang="en-US"/>
          </a:p>
        </p:txBody>
      </p:sp>
    </p:spTree>
    <p:extLst>
      <p:ext uri="{BB962C8B-B14F-4D97-AF65-F5344CB8AC3E}">
        <p14:creationId xmlns:p14="http://schemas.microsoft.com/office/powerpoint/2010/main" val="2259063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08A0EB-8D7E-4388-8F54-A90E850FA8AC}"/>
              </a:ext>
            </a:extLst>
          </p:cNvPr>
          <p:cNvSpPr>
            <a:spLocks noGrp="1"/>
          </p:cNvSpPr>
          <p:nvPr>
            <p:ph type="body" sz="quarter" idx="13"/>
          </p:nvPr>
        </p:nvSpPr>
        <p:spPr>
          <a:xfrm>
            <a:off x="212035" y="622852"/>
            <a:ext cx="7481853" cy="1585312"/>
          </a:xfrm>
        </p:spPr>
        <p:txBody>
          <a:bodyPr anchor="t">
            <a:noAutofit/>
          </a:bodyPr>
          <a:lstStyle/>
          <a:p>
            <a:r>
              <a:rPr lang="en-GB" dirty="0"/>
              <a:t>Breastfeeding at discharge in Northern Ireland has been slowly improving.</a:t>
            </a:r>
          </a:p>
          <a:p>
            <a:r>
              <a:rPr lang="en-GB" dirty="0"/>
              <a:t>Data for 2015/2016 regarding the prevalence of breastfeeding during the first year of life can be seen in the table below (Public Health Intelligence Unit December 2017).</a:t>
            </a:r>
          </a:p>
          <a:p>
            <a:pPr lvl="1"/>
            <a:endParaRPr lang="en-GB" sz="1600" dirty="0"/>
          </a:p>
          <a:p>
            <a:pPr marL="0" indent="0">
              <a:buNone/>
            </a:pPr>
            <a:endParaRPr lang="en-GB" dirty="0"/>
          </a:p>
          <a:p>
            <a:endParaRPr lang="en-GB" dirty="0"/>
          </a:p>
          <a:p>
            <a:endParaRPr lang="en-GB" dirty="0"/>
          </a:p>
          <a:p>
            <a:endParaRPr lang="en-GB" dirty="0"/>
          </a:p>
          <a:p>
            <a:endParaRPr lang="en-GB" dirty="0"/>
          </a:p>
        </p:txBody>
      </p:sp>
      <p:sp>
        <p:nvSpPr>
          <p:cNvPr id="3" name="Text Placeholder 2">
            <a:extLst>
              <a:ext uri="{FF2B5EF4-FFF2-40B4-BE49-F238E27FC236}">
                <a16:creationId xmlns:a16="http://schemas.microsoft.com/office/drawing/2014/main" id="{841DBBD6-EFB3-4800-BA4D-A17D4B00E16F}"/>
              </a:ext>
            </a:extLst>
          </p:cNvPr>
          <p:cNvSpPr>
            <a:spLocks noGrp="1"/>
          </p:cNvSpPr>
          <p:nvPr>
            <p:ph type="body" sz="quarter" idx="11"/>
          </p:nvPr>
        </p:nvSpPr>
        <p:spPr>
          <a:xfrm>
            <a:off x="697237" y="140677"/>
            <a:ext cx="6453371" cy="625326"/>
          </a:xfrm>
        </p:spPr>
        <p:txBody>
          <a:bodyPr/>
          <a:lstStyle/>
          <a:p>
            <a:pPr algn="ctr"/>
            <a:r>
              <a:rPr lang="en-GB" dirty="0"/>
              <a:t>Breastfeeding rates </a:t>
            </a:r>
          </a:p>
        </p:txBody>
      </p:sp>
      <p:pic>
        <p:nvPicPr>
          <p:cNvPr id="8" name="Picture 8" descr="A screenshot of a cell phone&#10;&#10;Description generated with very high confidence">
            <a:extLst>
              <a:ext uri="{FF2B5EF4-FFF2-40B4-BE49-F238E27FC236}">
                <a16:creationId xmlns:a16="http://schemas.microsoft.com/office/drawing/2014/main" id="{170B1259-FC66-4FB3-ACFB-8CEEE8228DEF}"/>
              </a:ext>
            </a:extLst>
          </p:cNvPr>
          <p:cNvPicPr>
            <a:picLocks noChangeAspect="1"/>
          </p:cNvPicPr>
          <p:nvPr/>
        </p:nvPicPr>
        <p:blipFill>
          <a:blip r:embed="rId3"/>
          <a:stretch>
            <a:fillRect/>
          </a:stretch>
        </p:blipFill>
        <p:spPr>
          <a:xfrm>
            <a:off x="598098" y="1996296"/>
            <a:ext cx="7617123" cy="3684916"/>
          </a:xfrm>
          <a:prstGeom prst="rect">
            <a:avLst/>
          </a:prstGeom>
        </p:spPr>
      </p:pic>
    </p:spTree>
    <p:extLst>
      <p:ext uri="{BB962C8B-B14F-4D97-AF65-F5344CB8AC3E}">
        <p14:creationId xmlns:p14="http://schemas.microsoft.com/office/powerpoint/2010/main" val="3060429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277813" y="153270"/>
            <a:ext cx="8442654" cy="6267942"/>
          </a:xfrm>
        </p:spPr>
        <p:txBody>
          <a:bodyPr anchor="t">
            <a:noAutofit/>
          </a:bodyPr>
          <a:lstStyle/>
          <a:p>
            <a:r>
              <a:rPr lang="en-US" sz="1600" dirty="0">
                <a:solidFill>
                  <a:schemeClr val="tx1"/>
                </a:solidFill>
              </a:rPr>
              <a:t>  </a:t>
            </a:r>
            <a:r>
              <a:rPr lang="en-US" sz="2800" b="1" dirty="0">
                <a:solidFill>
                  <a:schemeClr val="tx1"/>
                </a:solidFill>
              </a:rPr>
              <a:t>Research Aims and Objectives</a:t>
            </a:r>
          </a:p>
          <a:p>
            <a:endParaRPr lang="en-US" sz="2800" b="1" dirty="0">
              <a:solidFill>
                <a:schemeClr val="tx1"/>
              </a:solidFill>
            </a:endParaRPr>
          </a:p>
          <a:p>
            <a:pPr marL="342900" indent="-342900">
              <a:buChar char="•"/>
            </a:pPr>
            <a:r>
              <a:rPr lang="en-US" sz="2100" dirty="0">
                <a:solidFill>
                  <a:schemeClr val="tx1"/>
                </a:solidFill>
              </a:rPr>
              <a:t>Update from last year</a:t>
            </a:r>
            <a:endParaRPr lang="en-US" sz="2800" b="1" dirty="0">
              <a:solidFill>
                <a:schemeClr val="tx1"/>
              </a:solidFill>
            </a:endParaRPr>
          </a:p>
          <a:p>
            <a:endParaRPr lang="en-US" sz="2100" dirty="0">
              <a:solidFill>
                <a:schemeClr val="tx1"/>
              </a:solidFill>
            </a:endParaRPr>
          </a:p>
          <a:p>
            <a:pPr marL="342900" indent="-342900" algn="just">
              <a:buFont typeface="Arial" panose="020B0604020202020204" pitchFamily="34" charset="0"/>
              <a:buChar char="•"/>
            </a:pPr>
            <a:r>
              <a:rPr lang="en-US" sz="2100" dirty="0">
                <a:solidFill>
                  <a:schemeClr val="tx1"/>
                </a:solidFill>
              </a:rPr>
              <a:t>Objectives and Approach</a:t>
            </a:r>
          </a:p>
          <a:p>
            <a:pPr marL="419100" algn="just">
              <a:buAutoNum type="arabicPeriod"/>
            </a:pPr>
            <a:r>
              <a:rPr lang="en-US" sz="2100" dirty="0">
                <a:solidFill>
                  <a:schemeClr val="tx1"/>
                </a:solidFill>
              </a:rPr>
              <a:t>To conduct a systematic literature review of the effectiveness of interventions for managing nipple pain in breastfeeding mothers.  Database searches to include Medline, </a:t>
            </a:r>
            <a:r>
              <a:rPr lang="en-US" sz="2100" dirty="0" err="1">
                <a:solidFill>
                  <a:schemeClr val="tx1"/>
                </a:solidFill>
              </a:rPr>
              <a:t>Embase</a:t>
            </a:r>
            <a:r>
              <a:rPr lang="en-US" sz="2100" dirty="0">
                <a:solidFill>
                  <a:schemeClr val="tx1"/>
                </a:solidFill>
              </a:rPr>
              <a:t>, AMED, </a:t>
            </a:r>
            <a:r>
              <a:rPr lang="en-US" sz="2100" dirty="0" err="1">
                <a:solidFill>
                  <a:schemeClr val="tx1"/>
                </a:solidFill>
              </a:rPr>
              <a:t>Psychinfo</a:t>
            </a:r>
            <a:r>
              <a:rPr lang="en-US" sz="2100" dirty="0">
                <a:solidFill>
                  <a:schemeClr val="tx1"/>
                </a:solidFill>
              </a:rPr>
              <a:t>, CINAHL, Web of Science as well as clinical trial registers.</a:t>
            </a:r>
          </a:p>
          <a:p>
            <a:pPr marL="419100" algn="just">
              <a:buAutoNum type="arabicPeriod"/>
            </a:pPr>
            <a:r>
              <a:rPr lang="en-US" sz="2100" dirty="0">
                <a:solidFill>
                  <a:schemeClr val="tx1"/>
                </a:solidFill>
              </a:rPr>
              <a:t>To explore the prevalence, experience and management of nipple pain in breastfeeding mothers through the use of an online/paper-based survey.  </a:t>
            </a:r>
          </a:p>
          <a:p>
            <a:pPr marL="419100" algn="just">
              <a:buAutoNum type="arabicPeriod"/>
            </a:pPr>
            <a:r>
              <a:rPr lang="en-US" sz="2100" dirty="0">
                <a:solidFill>
                  <a:schemeClr val="tx1"/>
                </a:solidFill>
              </a:rPr>
              <a:t>Further stage to be decided dependent on the outcome of the survey.</a:t>
            </a:r>
          </a:p>
          <a:p>
            <a:pPr marL="342900" indent="-342900" algn="just">
              <a:buChar char="•"/>
            </a:pPr>
            <a:endParaRPr lang="en-US" sz="1600" dirty="0">
              <a:solidFill>
                <a:srgbClr val="000000"/>
              </a:solidFill>
            </a:endParaRPr>
          </a:p>
          <a:p>
            <a:pPr algn="just"/>
            <a:endParaRPr lang="en-US" dirty="0"/>
          </a:p>
        </p:txBody>
      </p:sp>
    </p:spTree>
    <p:extLst>
      <p:ext uri="{BB962C8B-B14F-4D97-AF65-F5344CB8AC3E}">
        <p14:creationId xmlns:p14="http://schemas.microsoft.com/office/powerpoint/2010/main" val="334471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59F96C8-CC8E-45EB-9573-A9107D5DB24A}"/>
              </a:ext>
            </a:extLst>
          </p:cNvPr>
          <p:cNvSpPr>
            <a:spLocks noGrp="1"/>
          </p:cNvSpPr>
          <p:nvPr>
            <p:ph type="body" sz="quarter" idx="13"/>
          </p:nvPr>
        </p:nvSpPr>
        <p:spPr>
          <a:xfrm>
            <a:off x="281354" y="2214563"/>
            <a:ext cx="8145193" cy="3471013"/>
          </a:xfrm>
        </p:spPr>
        <p:txBody>
          <a:bodyPr/>
          <a:lstStyle/>
          <a:p>
            <a:pPr lvl="1">
              <a:buFont typeface="Arial" charset="0"/>
            </a:pPr>
            <a:r>
              <a:rPr lang="en-US" sz="1800" dirty="0">
                <a:cs typeface="Arial"/>
              </a:rPr>
              <a:t>Breastfeeding in NI Facebook post 23.07.2018</a:t>
            </a:r>
          </a:p>
          <a:p>
            <a:pPr marL="457200" lvl="1" indent="0">
              <a:buNone/>
            </a:pPr>
            <a:endParaRPr lang="en-US" sz="1800" dirty="0">
              <a:cs typeface="Arial"/>
            </a:endParaRPr>
          </a:p>
          <a:p>
            <a:pPr marL="1428750" lvl="2"/>
            <a:r>
              <a:rPr lang="en-US" sz="1800" b="1" i="1" dirty="0">
                <a:solidFill>
                  <a:srgbClr val="FF0000"/>
                </a:solidFill>
                <a:cs typeface="Arial"/>
              </a:rPr>
              <a:t>Did you suffer with painful nipples?</a:t>
            </a:r>
          </a:p>
          <a:p>
            <a:pPr marL="1428750" lvl="2"/>
            <a:r>
              <a:rPr lang="en-US" sz="1800" b="1" i="1" dirty="0">
                <a:solidFill>
                  <a:srgbClr val="FF0000"/>
                </a:solidFill>
                <a:cs typeface="Arial"/>
              </a:rPr>
              <a:t>What did you try to help?</a:t>
            </a:r>
          </a:p>
          <a:p>
            <a:pPr marL="1428750" lvl="2"/>
            <a:r>
              <a:rPr lang="en-US" sz="1800" b="1" i="1" dirty="0">
                <a:solidFill>
                  <a:srgbClr val="FF0000"/>
                </a:solidFill>
                <a:cs typeface="Arial"/>
              </a:rPr>
              <a:t>What did you feel was helpful?</a:t>
            </a:r>
          </a:p>
          <a:p>
            <a:pPr marL="1428750" lvl="2"/>
            <a:r>
              <a:rPr lang="en-US" sz="1800" b="1" i="1" dirty="0">
                <a:solidFill>
                  <a:srgbClr val="FF0000"/>
                </a:solidFill>
                <a:cs typeface="Arial"/>
              </a:rPr>
              <a:t>When did the pain stop?</a:t>
            </a:r>
          </a:p>
          <a:p>
            <a:pPr marL="1428750" lvl="2"/>
            <a:endParaRPr lang="en-US" sz="1800" dirty="0">
              <a:solidFill>
                <a:srgbClr val="000000"/>
              </a:solidFill>
              <a:cs typeface="Arial"/>
            </a:endParaRPr>
          </a:p>
          <a:p>
            <a:pPr lvl="1"/>
            <a:r>
              <a:rPr lang="en-US" sz="2000" dirty="0"/>
              <a:t>84 mums with 141 babies responded to the short survey.  80 mums (95%) suffered from nipple pain effecting 118 (84%) of breastfeeding experiences.</a:t>
            </a:r>
            <a:endParaRPr lang="en-US" sz="2000" dirty="0">
              <a:cs typeface="Arial"/>
            </a:endParaRPr>
          </a:p>
          <a:p>
            <a:endParaRPr lang="en-US" dirty="0"/>
          </a:p>
        </p:txBody>
      </p:sp>
      <p:sp>
        <p:nvSpPr>
          <p:cNvPr id="3" name="Text Placeholder 2">
            <a:extLst>
              <a:ext uri="{FF2B5EF4-FFF2-40B4-BE49-F238E27FC236}">
                <a16:creationId xmlns:a16="http://schemas.microsoft.com/office/drawing/2014/main" id="{981F314C-1449-4125-87E9-584575169D7F}"/>
              </a:ext>
            </a:extLst>
          </p:cNvPr>
          <p:cNvSpPr>
            <a:spLocks noGrp="1"/>
          </p:cNvSpPr>
          <p:nvPr>
            <p:ph type="body" sz="quarter" idx="11"/>
          </p:nvPr>
        </p:nvSpPr>
        <p:spPr/>
        <p:txBody>
          <a:bodyPr anchor="t">
            <a:noAutofit/>
          </a:bodyPr>
          <a:lstStyle/>
          <a:p>
            <a:r>
              <a:rPr lang="en-US" dirty="0"/>
              <a:t>PPI....</a:t>
            </a:r>
          </a:p>
        </p:txBody>
      </p:sp>
      <p:sp>
        <p:nvSpPr>
          <p:cNvPr id="4" name="Text Placeholder 3">
            <a:extLst>
              <a:ext uri="{FF2B5EF4-FFF2-40B4-BE49-F238E27FC236}">
                <a16:creationId xmlns:a16="http://schemas.microsoft.com/office/drawing/2014/main" id="{E69A1EA5-421A-4E80-BBCC-BD7D10717EBE}"/>
              </a:ext>
            </a:extLst>
          </p:cNvPr>
          <p:cNvSpPr>
            <a:spLocks noGrp="1"/>
          </p:cNvSpPr>
          <p:nvPr>
            <p:ph type="body" sz="quarter" idx="12"/>
          </p:nvPr>
        </p:nvSpPr>
        <p:spPr>
          <a:xfrm>
            <a:off x="697237" y="1371600"/>
            <a:ext cx="7020300" cy="671513"/>
          </a:xfrm>
        </p:spPr>
        <p:txBody>
          <a:bodyPr anchor="t">
            <a:noAutofit/>
          </a:bodyPr>
          <a:lstStyle/>
          <a:p>
            <a:r>
              <a:rPr lang="en-US" dirty="0"/>
              <a:t>In conjunction with Breastfeeding in NI Facebook group</a:t>
            </a:r>
          </a:p>
        </p:txBody>
      </p:sp>
    </p:spTree>
    <p:extLst>
      <p:ext uri="{BB962C8B-B14F-4D97-AF65-F5344CB8AC3E}">
        <p14:creationId xmlns:p14="http://schemas.microsoft.com/office/powerpoint/2010/main" val="1141135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1" descr="A screenshot of a cell phone&#10;&#10;Description generated with very high confidence">
            <a:extLst>
              <a:ext uri="{FF2B5EF4-FFF2-40B4-BE49-F238E27FC236}">
                <a16:creationId xmlns:a16="http://schemas.microsoft.com/office/drawing/2014/main" id="{F9131A56-F63F-4061-8229-09DF913E1A9B}"/>
              </a:ext>
            </a:extLst>
          </p:cNvPr>
          <p:cNvPicPr>
            <a:picLocks noGrp="1" noChangeAspect="1"/>
          </p:cNvPicPr>
          <p:nvPr>
            <p:ph sz="quarter" idx="14"/>
          </p:nvPr>
        </p:nvPicPr>
        <p:blipFill>
          <a:blip r:embed="rId3"/>
          <a:stretch>
            <a:fillRect/>
          </a:stretch>
        </p:blipFill>
        <p:spPr>
          <a:xfrm>
            <a:off x="234539" y="1226850"/>
            <a:ext cx="8674765" cy="1700217"/>
          </a:xfrm>
          <a:prstGeom prst="rect">
            <a:avLst/>
          </a:prstGeom>
        </p:spPr>
      </p:pic>
      <p:pic>
        <p:nvPicPr>
          <p:cNvPr id="13" name="Picture 13" descr="A screenshot of a cell phone&#10;&#10;Description generated with very high confidence">
            <a:extLst>
              <a:ext uri="{FF2B5EF4-FFF2-40B4-BE49-F238E27FC236}">
                <a16:creationId xmlns:a16="http://schemas.microsoft.com/office/drawing/2014/main" id="{0E399324-EFFF-4B0A-9D47-2CE9F6A27699}"/>
              </a:ext>
            </a:extLst>
          </p:cNvPr>
          <p:cNvPicPr>
            <a:picLocks noChangeAspect="1"/>
          </p:cNvPicPr>
          <p:nvPr/>
        </p:nvPicPr>
        <p:blipFill>
          <a:blip r:embed="rId4"/>
          <a:stretch>
            <a:fillRect/>
          </a:stretch>
        </p:blipFill>
        <p:spPr>
          <a:xfrm>
            <a:off x="238664" y="3965935"/>
            <a:ext cx="8695426" cy="1514053"/>
          </a:xfrm>
          <a:prstGeom prst="rect">
            <a:avLst/>
          </a:prstGeom>
        </p:spPr>
      </p:pic>
      <p:sp>
        <p:nvSpPr>
          <p:cNvPr id="15" name="TextBox 14">
            <a:extLst>
              <a:ext uri="{FF2B5EF4-FFF2-40B4-BE49-F238E27FC236}">
                <a16:creationId xmlns:a16="http://schemas.microsoft.com/office/drawing/2014/main" id="{59A7974F-3A30-495E-97E1-B964C007A337}"/>
              </a:ext>
            </a:extLst>
          </p:cNvPr>
          <p:cNvSpPr txBox="1"/>
          <p:nvPr/>
        </p:nvSpPr>
        <p:spPr>
          <a:xfrm>
            <a:off x="238664" y="3423248"/>
            <a:ext cx="7990936"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A table to show intervention use and if mums found it helpful.</a:t>
            </a:r>
          </a:p>
        </p:txBody>
      </p:sp>
      <p:sp>
        <p:nvSpPr>
          <p:cNvPr id="19" name="TextBox 18">
            <a:extLst>
              <a:ext uri="{FF2B5EF4-FFF2-40B4-BE49-F238E27FC236}">
                <a16:creationId xmlns:a16="http://schemas.microsoft.com/office/drawing/2014/main" id="{9EE8F147-3816-493D-8CCA-FE0A20BDB156}"/>
              </a:ext>
            </a:extLst>
          </p:cNvPr>
          <p:cNvSpPr txBox="1"/>
          <p:nvPr/>
        </p:nvSpPr>
        <p:spPr>
          <a:xfrm>
            <a:off x="238663" y="619664"/>
            <a:ext cx="8695426"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t>A </a:t>
            </a:r>
            <a:r>
              <a:rPr lang="en-US" sz="1400">
                <a:cs typeface="Arial"/>
              </a:rPr>
              <a:t>table to show types of interventions used by mums to try and help nipple pain.</a:t>
            </a:r>
            <a:endParaRPr lang="en-US" sz="1400"/>
          </a:p>
        </p:txBody>
      </p:sp>
    </p:spTree>
    <p:extLst>
      <p:ext uri="{BB962C8B-B14F-4D97-AF65-F5344CB8AC3E}">
        <p14:creationId xmlns:p14="http://schemas.microsoft.com/office/powerpoint/2010/main" val="4083457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9C41062-E95F-46C0-A157-68B2D78EDC58}"/>
              </a:ext>
            </a:extLst>
          </p:cNvPr>
          <p:cNvSpPr>
            <a:spLocks noGrp="1"/>
          </p:cNvSpPr>
          <p:nvPr>
            <p:ph type="body" sz="quarter" idx="13"/>
          </p:nvPr>
        </p:nvSpPr>
        <p:spPr>
          <a:xfrm>
            <a:off x="232610" y="166351"/>
            <a:ext cx="8636149" cy="6410620"/>
          </a:xfrm>
          <a:solidFill>
            <a:schemeClr val="bg1"/>
          </a:solidFill>
        </p:spPr>
        <p:txBody>
          <a:bodyPr anchor="t">
            <a:noAutofit/>
          </a:bodyPr>
          <a:lstStyle/>
          <a:p>
            <a:endParaRPr lang="en-US" sz="1400" dirty="0"/>
          </a:p>
          <a:p>
            <a:r>
              <a:rPr lang="en-US" sz="1400" dirty="0"/>
              <a:t>When did the pain stop? (80 mums  experienced pain (134 babies). </a:t>
            </a:r>
            <a:endParaRPr lang="en-US" sz="1400" dirty="0">
              <a:cs typeface="Arial"/>
            </a:endParaRPr>
          </a:p>
          <a:p>
            <a:pPr lvl="1"/>
            <a:r>
              <a:rPr lang="en-US" sz="1400" dirty="0">
                <a:cs typeface="Arial"/>
              </a:rPr>
              <a:t>No pain information provided = 46</a:t>
            </a:r>
          </a:p>
          <a:p>
            <a:pPr lvl="1"/>
            <a:r>
              <a:rPr lang="en-US" sz="1400" dirty="0">
                <a:cs typeface="Arial"/>
              </a:rPr>
              <a:t>No pain = 16</a:t>
            </a:r>
          </a:p>
          <a:p>
            <a:pPr lvl="1"/>
            <a:r>
              <a:rPr lang="en-US" sz="1400" dirty="0"/>
              <a:t>Pain = 72</a:t>
            </a:r>
            <a:r>
              <a:rPr lang="en-US" sz="1400" dirty="0">
                <a:cs typeface="Arial"/>
              </a:rPr>
              <a:t>. Total days of pain = 3384, Average = 47 days or 6.7 weeks.  Longest pain duration = 392 days, Lowest pain duration = 2 days. </a:t>
            </a:r>
          </a:p>
          <a:p>
            <a:endParaRPr lang="en-US" sz="1400" dirty="0">
              <a:cs typeface="Arial"/>
            </a:endParaRPr>
          </a:p>
          <a:p>
            <a:r>
              <a:rPr lang="en-US" sz="1400" dirty="0"/>
              <a:t>Did pain lead to the discontinuation of breastfeeding?</a:t>
            </a:r>
          </a:p>
          <a:p>
            <a:pPr lvl="1">
              <a:buFont typeface="Arial" charset="0"/>
            </a:pPr>
            <a:r>
              <a:rPr lang="en-US" sz="1400" dirty="0"/>
              <a:t>22 mums with 39 babies</a:t>
            </a:r>
            <a:r>
              <a:rPr lang="en-US" sz="1400" dirty="0">
                <a:cs typeface="Arial"/>
              </a:rPr>
              <a:t> provided information.  Mums experienced pain with 38 of the babies.  35 said it did not lead to discontinuation of breastfeeding, 2 informed it did and 1 response was unclear.</a:t>
            </a:r>
          </a:p>
          <a:p>
            <a:pPr marL="457200" lvl="1" indent="0">
              <a:buNone/>
            </a:pPr>
            <a:endParaRPr lang="en-US" sz="1400" dirty="0">
              <a:cs typeface="Arial"/>
            </a:endParaRPr>
          </a:p>
          <a:p>
            <a:r>
              <a:rPr lang="en-US" sz="1400" dirty="0">
                <a:cs typeface="Arial"/>
              </a:rPr>
              <a:t>Average length pf breastfeeding journey?</a:t>
            </a:r>
          </a:p>
          <a:p>
            <a:pPr lvl="1">
              <a:buFont typeface="Arial" charset="0"/>
            </a:pPr>
            <a:r>
              <a:rPr lang="en-US" sz="1400" dirty="0">
                <a:cs typeface="Arial"/>
              </a:rPr>
              <a:t>Details provided for 36 babies some of whom were still breastfeeding.  Total months = 436.  Average length of breastfeeding journey 12.1 months.</a:t>
            </a:r>
          </a:p>
          <a:p>
            <a:pPr marL="457200" lvl="1" indent="0">
              <a:buNone/>
            </a:pPr>
            <a:endParaRPr lang="en-US" sz="1400" dirty="0">
              <a:cs typeface="Arial"/>
            </a:endParaRPr>
          </a:p>
          <a:p>
            <a:r>
              <a:rPr lang="en-US" sz="1400" dirty="0">
                <a:cs typeface="Arial"/>
              </a:rPr>
              <a:t>Other important points :</a:t>
            </a:r>
          </a:p>
          <a:p>
            <a:pPr lvl="1">
              <a:buFont typeface="Arial" charset="0"/>
            </a:pPr>
            <a:r>
              <a:rPr lang="en-US" sz="1400" dirty="0">
                <a:cs typeface="Arial"/>
              </a:rPr>
              <a:t>9 mums (10.7%) commented on the support of the Facebook support group.  Mums not directly asked about the support from the group so may not have considered this as an intervention.</a:t>
            </a:r>
          </a:p>
          <a:p>
            <a:pPr lvl="1">
              <a:buFont typeface="Arial" charset="0"/>
            </a:pPr>
            <a:r>
              <a:rPr lang="en-US" sz="1400" dirty="0">
                <a:cs typeface="Arial"/>
              </a:rPr>
              <a:t>23 mums (27.3%) mentioned using EBM (n=13) or air drying nipples (n=10) .Use of EBM is current NICE guidelines recommendation.</a:t>
            </a:r>
          </a:p>
          <a:p>
            <a:pPr lvl="1">
              <a:buFont typeface="Arial" charset="0"/>
            </a:pPr>
            <a:r>
              <a:rPr lang="en-US" sz="1400" dirty="0">
                <a:cs typeface="Arial"/>
              </a:rPr>
              <a:t>42 different techniques/interventions mentioned by mums that they used to try and manage nipple pain.  Most frequently used interventions by mums: 1-Lanolin (47), 2-Nipple shields (22), 3- Support Hp (15), 4-Improve P&amp;A (14), 5- Improve Latch (14), 6- </a:t>
            </a:r>
            <a:r>
              <a:rPr lang="en-US" sz="1400" dirty="0" err="1">
                <a:cs typeface="Arial"/>
              </a:rPr>
              <a:t>Multimam</a:t>
            </a:r>
            <a:r>
              <a:rPr lang="en-US" sz="1400" dirty="0">
                <a:cs typeface="Arial"/>
              </a:rPr>
              <a:t> compress (14), 7- EBM (13),  8-Nipple break (13), 9 - Nipple cream (12), 10- Lactation consultant (12).</a:t>
            </a:r>
          </a:p>
          <a:p>
            <a:pPr lvl="1">
              <a:buFont typeface="Arial" charset="0"/>
            </a:pPr>
            <a:r>
              <a:rPr lang="en-US" sz="1400" i="1" dirty="0">
                <a:cs typeface="Arial"/>
              </a:rPr>
              <a:t>"KEPT BEING TOLD SHOULDN’T HURT, TALKING TO OTHER MUMS MOST HAVE HAD PAIN"</a:t>
            </a:r>
          </a:p>
          <a:p>
            <a:pPr lvl="1">
              <a:buFont typeface="Arial" charset="0"/>
            </a:pPr>
            <a:endParaRPr lang="en-US" sz="2200" dirty="0">
              <a:solidFill>
                <a:srgbClr val="000000"/>
              </a:solidFill>
              <a:cs typeface="Arial"/>
            </a:endParaRPr>
          </a:p>
          <a:p>
            <a:pPr lvl="1"/>
            <a:endParaRPr lang="en-US" sz="2200" dirty="0">
              <a:solidFill>
                <a:srgbClr val="000000"/>
              </a:solidFill>
            </a:endParaRPr>
          </a:p>
          <a:p>
            <a:endParaRPr lang="en-US" sz="1400" dirty="0"/>
          </a:p>
          <a:p>
            <a:pPr marL="0" indent="0">
              <a:buNone/>
            </a:pPr>
            <a:endParaRPr lang="en-US" dirty="0"/>
          </a:p>
        </p:txBody>
      </p:sp>
    </p:spTree>
    <p:extLst>
      <p:ext uri="{BB962C8B-B14F-4D97-AF65-F5344CB8AC3E}">
        <p14:creationId xmlns:p14="http://schemas.microsoft.com/office/powerpoint/2010/main" val="604452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86C9033-E6ED-46D4-BB60-6DE7B073560D}"/>
              </a:ext>
            </a:extLst>
          </p:cNvPr>
          <p:cNvSpPr>
            <a:spLocks noGrp="1"/>
          </p:cNvSpPr>
          <p:nvPr>
            <p:ph type="body" sz="quarter" idx="13"/>
          </p:nvPr>
        </p:nvSpPr>
        <p:spPr>
          <a:xfrm>
            <a:off x="692685" y="1343025"/>
            <a:ext cx="7500339" cy="4385683"/>
          </a:xfrm>
        </p:spPr>
        <p:txBody>
          <a:bodyPr anchor="t">
            <a:noAutofit/>
          </a:bodyPr>
          <a:lstStyle/>
          <a:p>
            <a:r>
              <a:rPr lang="en-US" sz="2400" dirty="0">
                <a:cs typeface="Arial"/>
              </a:rPr>
              <a:t>Data currently gathered has a focus on total/partial breastfeeding duration at specific time intervals (initiation, discharge, primary visit, 6 weeks, 3 months, 6 months and 12 months).  </a:t>
            </a:r>
          </a:p>
          <a:p>
            <a:pPr marL="0" indent="0">
              <a:buNone/>
            </a:pPr>
            <a:endParaRPr lang="en-US" sz="2400" dirty="0">
              <a:cs typeface="Arial"/>
            </a:endParaRPr>
          </a:p>
          <a:p>
            <a:r>
              <a:rPr lang="en-US" sz="2400" dirty="0">
                <a:cs typeface="Arial"/>
              </a:rPr>
              <a:t>It would be beneficial to gain insight into the problems women are experiencing and how they are managing these to help plan and design research interventions.</a:t>
            </a:r>
          </a:p>
        </p:txBody>
      </p:sp>
      <p:sp>
        <p:nvSpPr>
          <p:cNvPr id="3" name="Text Placeholder 2">
            <a:extLst>
              <a:ext uri="{FF2B5EF4-FFF2-40B4-BE49-F238E27FC236}">
                <a16:creationId xmlns:a16="http://schemas.microsoft.com/office/drawing/2014/main" id="{10201076-ED24-45DA-BDFE-36391FBC6332}"/>
              </a:ext>
            </a:extLst>
          </p:cNvPr>
          <p:cNvSpPr>
            <a:spLocks noGrp="1"/>
          </p:cNvSpPr>
          <p:nvPr>
            <p:ph type="body" sz="quarter" idx="11"/>
          </p:nvPr>
        </p:nvSpPr>
        <p:spPr>
          <a:xfrm>
            <a:off x="697237" y="371475"/>
            <a:ext cx="6453371" cy="678268"/>
          </a:xfrm>
        </p:spPr>
        <p:txBody>
          <a:bodyPr anchor="t">
            <a:noAutofit/>
          </a:bodyPr>
          <a:lstStyle/>
          <a:p>
            <a:r>
              <a:rPr lang="en-US" dirty="0"/>
              <a:t>Rationale</a:t>
            </a:r>
          </a:p>
        </p:txBody>
      </p:sp>
    </p:spTree>
    <p:extLst>
      <p:ext uri="{BB962C8B-B14F-4D97-AF65-F5344CB8AC3E}">
        <p14:creationId xmlns:p14="http://schemas.microsoft.com/office/powerpoint/2010/main" val="3205372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A15CA19-1581-4FC4-9578-2E6E4B7AD0CA}"/>
              </a:ext>
            </a:extLst>
          </p:cNvPr>
          <p:cNvSpPr>
            <a:spLocks noGrp="1"/>
          </p:cNvSpPr>
          <p:nvPr>
            <p:ph type="body" sz="quarter" idx="11"/>
          </p:nvPr>
        </p:nvSpPr>
        <p:spPr>
          <a:xfrm>
            <a:off x="697237" y="2299035"/>
            <a:ext cx="4389114" cy="1129964"/>
          </a:xfrm>
        </p:spPr>
        <p:txBody>
          <a:bodyPr/>
          <a:lstStyle/>
          <a:p>
            <a:pPr lvl="0" algn="ctr"/>
            <a:r>
              <a:rPr lang="en-GB" sz="6000" dirty="0">
                <a:solidFill>
                  <a:prstClr val="white"/>
                </a:solidFill>
              </a:rPr>
              <a:t>Thank You</a:t>
            </a:r>
          </a:p>
        </p:txBody>
      </p:sp>
      <p:pic>
        <p:nvPicPr>
          <p:cNvPr id="13" name="Picture 13">
            <a:extLst>
              <a:ext uri="{FF2B5EF4-FFF2-40B4-BE49-F238E27FC236}">
                <a16:creationId xmlns:a16="http://schemas.microsoft.com/office/drawing/2014/main" id="{263EDE9E-3CAD-487F-9EE7-083FD63A8762}"/>
              </a:ext>
            </a:extLst>
          </p:cNvPr>
          <p:cNvPicPr>
            <a:picLocks noGrp="1" noChangeAspect="1"/>
          </p:cNvPicPr>
          <p:nvPr>
            <p:ph type="pic" sz="quarter" idx="14"/>
          </p:nvPr>
        </p:nvPicPr>
        <p:blipFill rotWithShape="1">
          <a:blip r:embed="rId2"/>
          <a:srcRect l="35440" t="1136" r="24535" b="-1136"/>
          <a:stretch/>
        </p:blipFill>
        <p:spPr>
          <a:xfrm flipH="1">
            <a:off x="5092412" y="258795"/>
            <a:ext cx="3768981" cy="6327999"/>
          </a:xfrm>
          <a:prstGeom prst="rect">
            <a:avLst/>
          </a:prstGeom>
        </p:spPr>
      </p:pic>
    </p:spTree>
    <p:extLst>
      <p:ext uri="{BB962C8B-B14F-4D97-AF65-F5344CB8AC3E}">
        <p14:creationId xmlns:p14="http://schemas.microsoft.com/office/powerpoint/2010/main" val="1578268290"/>
      </p:ext>
    </p:extLst>
  </p:cSld>
  <p:clrMapOvr>
    <a:masterClrMapping/>
  </p:clrMapOvr>
</p:sld>
</file>

<file path=ppt/theme/theme1.xml><?xml version="1.0" encoding="utf-8"?>
<a:theme xmlns:a="http://schemas.openxmlformats.org/drawingml/2006/main" name="Title slide options - with imag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options - no imag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ivider slide options">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tent slide options">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TotalTime>
  <Words>903</Words>
  <Application>Microsoft Office PowerPoint</Application>
  <PresentationFormat>On-screen Show (4:3)</PresentationFormat>
  <Paragraphs>131</Paragraphs>
  <Slides>9</Slides>
  <Notes>5</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9</vt:i4>
      </vt:variant>
    </vt:vector>
  </HeadingPairs>
  <TitlesOfParts>
    <vt:vector size="15" baseType="lpstr">
      <vt:lpstr>Arial</vt:lpstr>
      <vt:lpstr>Calibri</vt:lpstr>
      <vt:lpstr>Title slide options - with image</vt:lpstr>
      <vt:lpstr>Title slide options - no image</vt:lpstr>
      <vt:lpstr>Divider slide options</vt:lpstr>
      <vt:lpstr>Content slide options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Sinclair, Marlene</dc:creator>
  <cp:lastModifiedBy>McCullough, Julie</cp:lastModifiedBy>
  <cp:revision>904</cp:revision>
  <dcterms:modified xsi:type="dcterms:W3CDTF">2018-11-08T20:33:45Z</dcterms:modified>
</cp:coreProperties>
</file>